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8" r:id="rId2"/>
    <p:sldId id="256" r:id="rId3"/>
    <p:sldId id="260" r:id="rId4"/>
    <p:sldId id="267" r:id="rId5"/>
    <p:sldId id="264" r:id="rId6"/>
    <p:sldId id="263" r:id="rId7"/>
    <p:sldId id="265" r:id="rId8"/>
    <p:sldId id="266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9C56C-2AA9-4436-AD93-C2CEA58A4F52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40C00-853A-4327-BBE1-1F8624C2BC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075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40C00-853A-4327-BBE1-1F8624C2BC4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3725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40C00-853A-4327-BBE1-1F8624C2BC4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20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928934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 в процессе приобщения детей к культурным ценностям коми-народа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1435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Рязанова Т.А.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оспитатель МДОУ «Д/с №55»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785794"/>
            <a:ext cx="6786610" cy="13234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народ, где бы он ни жил, и каков бы мал он не был,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настоящее богатство, он вносит в нашу жизнь свою историю,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неповторимую культуру, язык, устои, традиции.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Чивилихин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2071678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4294967295"/>
          </p:nvPr>
        </p:nvSpPr>
        <p:spPr>
          <a:xfrm>
            <a:off x="3714744" y="428604"/>
            <a:ext cx="5000660" cy="5214974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11200" dirty="0" smtClean="0"/>
              <a:t>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настоящее время одной из актуальных проблем воспитания является  воспитание национальной культуры детей.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Возникновение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детских подвижных игр уходит корнями в далекое прошлое. Коми народ, создавал свои национальные игры, в которых отражались традиции, быт и культура народа. Через игры и состязания дети знакомятся с основными приемами того или иного традиционного промысла: рыболовного, зверобойного или охотничьего. Коми национальные игры и состязания способствуют передаче от старшего поколения младшему накопленного предками бесценного положительного опыта, касающегося рационального ведения хозяйства на Севере, жизни в гармонии с природой.</a:t>
            </a:r>
          </a:p>
        </p:txBody>
      </p:sp>
      <p:pic>
        <p:nvPicPr>
          <p:cNvPr id="1028" name="Picture 4" descr="C:\Users\FIRST\Desktop\аукцион\Новая папка\igry-narodov-severa-dlya-detey-71308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1000108"/>
            <a:ext cx="335758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19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9092479" cy="9144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- ведущий вид деятельности  </a:t>
            </a:r>
            <a:br>
              <a:rPr lang="ru-RU" sz="3200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2"/>
                </a:solidFill>
                <a:effectLst/>
                <a:latin typeface="Times New Roman" pitchFamily="18" charset="0"/>
                <a:cs typeface="Times New Roman" pitchFamily="18" charset="0"/>
              </a:rPr>
              <a:t>     детей дошкольного возраста.</a:t>
            </a:r>
            <a:endParaRPr lang="ru-RU" sz="3200" dirty="0"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71472" y="1484784"/>
            <a:ext cx="3928521" cy="416976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Разновидности игр в детском саду 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Подвижные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Дидактические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Музыкальные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Настольно-печатные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-Театрализованные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Сюжетно-ролевые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FIRST\Desktop\аукцион\Новая папка\1236127_html_3a4366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403244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22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Важность     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72066" y="1447802"/>
            <a:ext cx="3643337" cy="4206112"/>
          </a:xfrm>
        </p:spPr>
        <p:txBody>
          <a:bodyPr>
            <a:noAutofit/>
          </a:bodyPr>
          <a:lstStyle/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Игра – это не только удовольствие и радость для ребёнка, но и закрепление навыков, которыми он недавно овладел. Дети в игре чувствуют себя самостоятельными, по  своему желанию общаются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сверстниками,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реализуют и углубляют свои знания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умения.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Играя дети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познают окружающий мир, изучают цвета, форму, свойства материала и пространство, знакомятся с растениями, животными, адаптируются к многообразию человеческих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отношений...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</a:t>
            </a:r>
            <a:endParaRPr lang="ru-RU" dirty="0"/>
          </a:p>
        </p:txBody>
      </p:sp>
      <p:pic>
        <p:nvPicPr>
          <p:cNvPr id="1026" name="Picture 2" descr="C:\Users\FIRST\Desktop\аукцион\Новая папка\image0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908720"/>
            <a:ext cx="431705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792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Расширить представление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животных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республики, историческом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культурном прошлом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наших предков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быстроту, ловкость, память, коммуникативные навыки.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761372" y="404664"/>
            <a:ext cx="4626159" cy="524988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5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Подвижные  игры                    народов Коми</a:t>
            </a:r>
            <a:r>
              <a:rPr lang="ru-RU" sz="35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«Невод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Тыв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«Сёмга»,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«В медведя»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Öш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«Стой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олень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Сувт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!),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Охота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оленей» 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Коръясос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нярталаон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куталом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«Важенка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оленята»,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«Ловля оленей»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Коръясос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куталом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Воробей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Пышкай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/>
              <a:t>.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34852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0034" y="285728"/>
            <a:ext cx="442627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«Ловля оленей»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>
          <a:xfrm>
            <a:off x="514352" y="836712"/>
            <a:ext cx="4271962" cy="56166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Играющие делятся на две группы. Одни— олени, другие — пастухи. Пастухи берутся за руки и стоят полукругом лицом к оленям. Олени бегают по очерченной площадке. По сигналу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«Лови!»,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пастухи стараются поймать оленей и замкнуть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игры. Ловить оленей можно только по сигналу. Круг замыкают тогда, когда поймано большее число игроков. Олени стараются не попадать в круг, но они уже не имеют права вырываться из круга, если он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замкнут.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FIRST\Desktop\аукцион\Новая папка\482001_html_2b02ab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642918"/>
            <a:ext cx="3471570" cy="523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7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282" y="928670"/>
            <a:ext cx="4500594" cy="7921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Музыкально </a:t>
            </a: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-дидактические    </a:t>
            </a: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коми-игры: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52169" y="1196752"/>
            <a:ext cx="3931920" cy="41764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8000" dirty="0"/>
          </a:p>
          <a:p>
            <a:pPr algn="just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1. Продолжать знакомить детей с 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народными музыкальными инструментами: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зиль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зель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, тот шкод чан,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сярган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b="1" dirty="0" err="1">
                <a:latin typeface="Times New Roman" pitchFamily="18" charset="0"/>
                <a:cs typeface="Times New Roman" pitchFamily="18" charset="0"/>
              </a:rPr>
              <a:t>торган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шуршар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чего изготовлены, как на них играть</a:t>
            </a:r>
          </a:p>
          <a:p>
            <a:pPr algn="just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2. Развивать у детей чувство ритма, способствовать эстетического восприятия </a:t>
            </a:r>
            <a:r>
              <a:rPr lang="ru-RU" sz="80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 произведений, умение чувствовать их характер, настроение.</a:t>
            </a:r>
          </a:p>
          <a:p>
            <a:pPr algn="just">
              <a:buNone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3. Воспитывать эмоциональный отклик на выражение</a:t>
            </a:r>
          </a:p>
          <a:p>
            <a:endParaRPr lang="ru-RU" sz="7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500306"/>
            <a:ext cx="4143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вöчöны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керкаын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?» («Что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делают в домике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?»);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тайö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 название») и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5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57158" y="857232"/>
            <a:ext cx="3931920" cy="521497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Дидактические игры, основанные на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орнаменте, помогают детям понять и почувствовать духовный мир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умельцев, способствуют творческому подходу к любому труду. Разнообразные игровые ситуации, рассказы воспитателя помогают дошкольникам понять и полюбить народное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коми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искусство.</a:t>
            </a:r>
          </a:p>
          <a:p>
            <a:endParaRPr lang="ru-RU" dirty="0"/>
          </a:p>
        </p:txBody>
      </p:sp>
      <p:pic>
        <p:nvPicPr>
          <p:cNvPr id="1026" name="Picture 2" descr="C:\Users\FIRST\Desktop\аукцион\Новая папка\Рисунок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28670"/>
            <a:ext cx="3975681" cy="459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43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0034" y="1305342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совместных играх с детьми мы используем слова на коми языке, это помогает усвоению и закреплению названий животных на коми, ведь звукоподражание и имитация движений в сочетании со словом более полно и комплексно развивают детей.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знакомят ребят с укладом жизни и трудовой деятельностью народа. В то же время игры просты по содержанию и не требуют сложных атрибутов (это деревянная палочка-хорей, мяч, платок, веночек, верёвочка-аркан, рога).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298</TotalTime>
  <Words>289</Words>
  <Application>Microsoft Office PowerPoint</Application>
  <PresentationFormat>Экран (4:3)</PresentationFormat>
  <Paragraphs>32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Игра - ведущий вид деятельности        детей дошкольного возраста.</vt:lpstr>
      <vt:lpstr>Важность     игры</vt:lpstr>
      <vt:lpstr>Задачи:</vt:lpstr>
      <vt:lpstr>«Ловля оленей»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FIRST</dc:creator>
  <cp:lastModifiedBy>Фаина</cp:lastModifiedBy>
  <cp:revision>28</cp:revision>
  <dcterms:created xsi:type="dcterms:W3CDTF">2017-04-18T13:02:44Z</dcterms:created>
  <dcterms:modified xsi:type="dcterms:W3CDTF">2017-04-21T17:29:24Z</dcterms:modified>
</cp:coreProperties>
</file>