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7" r:id="rId8"/>
    <p:sldId id="269" r:id="rId9"/>
    <p:sldId id="270" r:id="rId10"/>
    <p:sldId id="262" r:id="rId11"/>
    <p:sldId id="263" r:id="rId12"/>
    <p:sldId id="264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571612"/>
            <a:ext cx="7854696" cy="3409524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>  </a:t>
            </a:r>
          </a:p>
          <a:p>
            <a:pPr algn="ctr"/>
            <a:r>
              <a:rPr lang="ru-RU" sz="6600" b="1" dirty="0" smtClean="0"/>
              <a:t>Родословная моей </a:t>
            </a:r>
            <a:r>
              <a:rPr lang="ru-RU" sz="6600" b="1" dirty="0" smtClean="0"/>
              <a:t>семьи</a:t>
            </a:r>
            <a:endParaRPr lang="ru-RU" sz="6600" b="1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214290"/>
            <a:ext cx="4286280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1142976" y="6072206"/>
            <a:ext cx="642410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Я с сестрой Лидой (фото. 2006 год).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500042"/>
            <a:ext cx="7500990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636948" y="6141412"/>
            <a:ext cx="787010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Мама, папа и моя сестра. (фото. октябрь 1992 год)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5" y="285728"/>
            <a:ext cx="8391717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140658" y="6079857"/>
            <a:ext cx="886268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Матирко Александр Силантьевич и Пелагея Григорьевна с внуками (фото. 1995 год).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5940425" algn="r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038872"/>
          </a:xfrm>
        </p:spPr>
        <p:txBody>
          <a:bodyPr/>
          <a:lstStyle/>
          <a:p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Семья – это маленький мир со своими ценностями, которые передаются из поколения в поколение. </a:t>
            </a:r>
            <a:r>
              <a:rPr lang="ru-RU" sz="4800" b="1" smtClean="0">
                <a:solidFill>
                  <a:schemeClr val="accent1">
                    <a:lumMod val="75000"/>
                  </a:schemeClr>
                </a:solidFill>
              </a:rPr>
              <a:t>Семья </a:t>
            </a:r>
            <a:r>
              <a:rPr lang="ru-RU" sz="4800" b="1" smtClean="0">
                <a:solidFill>
                  <a:schemeClr val="accent1">
                    <a:lumMod val="75000"/>
                  </a:schemeClr>
                </a:solidFill>
              </a:rPr>
              <a:t>определяет, </a:t>
            </a: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каким станет человек.</a:t>
            </a:r>
            <a:endParaRPr lang="ru-RU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895996"/>
          </a:xfrm>
        </p:spPr>
        <p:txBody>
          <a:bodyPr>
            <a:normAutofit/>
          </a:bodyPr>
          <a:lstStyle/>
          <a:p>
            <a:r>
              <a:rPr lang="ru-RU" sz="8800" b="1" dirty="0" smtClean="0"/>
              <a:t>Цель:</a:t>
            </a:r>
            <a:r>
              <a:rPr lang="ru-RU" sz="8800" dirty="0" smtClean="0"/>
              <a:t> составить родословную нашей </a:t>
            </a:r>
            <a:r>
              <a:rPr lang="ru-RU" sz="8800" dirty="0" smtClean="0"/>
              <a:t>семьи</a:t>
            </a:r>
            <a:endParaRPr lang="ru-RU" sz="8800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8959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 </a:t>
            </a:r>
            <a:r>
              <a:rPr lang="ru-RU" sz="3200" b="1" dirty="0" smtClean="0"/>
              <a:t>Задачи:</a:t>
            </a:r>
            <a:endParaRPr lang="ru-RU" sz="3200" dirty="0" smtClean="0"/>
          </a:p>
          <a:p>
            <a:r>
              <a:rPr lang="ru-RU" sz="3200" b="1" dirty="0" smtClean="0"/>
              <a:t>-</a:t>
            </a:r>
            <a:r>
              <a:rPr lang="ru-RU" sz="3200" dirty="0" smtClean="0"/>
              <a:t> выяснить, что такое генеалогия, и какую роль она играет в жизни людей;</a:t>
            </a:r>
          </a:p>
          <a:p>
            <a:r>
              <a:rPr lang="ru-RU" sz="3200" dirty="0" smtClean="0"/>
              <a:t>- узнать, что такое «ДРЕВО ЖИЗНИ» и как оно составляется;</a:t>
            </a:r>
          </a:p>
          <a:p>
            <a:r>
              <a:rPr lang="ru-RU" sz="3200" dirty="0" smtClean="0"/>
              <a:t>- изучить документы из семейного архива; </a:t>
            </a:r>
          </a:p>
          <a:p>
            <a:r>
              <a:rPr lang="ru-RU" sz="3200" dirty="0" smtClean="0"/>
              <a:t>- собрать информацию о ближайших поколениях моей семьи по               </a:t>
            </a:r>
          </a:p>
          <a:p>
            <a:pPr>
              <a:buNone/>
            </a:pPr>
            <a:r>
              <a:rPr lang="ru-RU" sz="3200" dirty="0" smtClean="0"/>
              <a:t>  воспоминаниям родственников.</a:t>
            </a:r>
            <a:endParaRPr lang="ru-RU" sz="3200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571472" y="1095830"/>
            <a:ext cx="821537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Этапы: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</a:t>
            </a:r>
            <a:r>
              <a:rPr lang="ru-RU" sz="4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Изучение</a:t>
            </a:r>
            <a:r>
              <a:rPr lang="ru-RU" sz="48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теоретического       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8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материала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II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Сбор информации о моих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8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родственниках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III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Составление родословной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929198"/>
            <a:ext cx="8229600" cy="1500198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Древо </a:t>
            </a:r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жизни</a:t>
            </a:r>
            <a:endParaRPr lang="ru-RU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1" y="214290"/>
            <a:ext cx="4429156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214290"/>
          <a:ext cx="8229599" cy="2507238"/>
        </p:xfrm>
        <a:graphic>
          <a:graphicData uri="http://schemas.openxmlformats.org/drawingml/2006/table">
            <a:tbl>
              <a:tblPr/>
              <a:tblGrid>
                <a:gridCol w="514283"/>
                <a:gridCol w="514283"/>
                <a:gridCol w="514283"/>
                <a:gridCol w="339299"/>
                <a:gridCol w="480140"/>
                <a:gridCol w="480140"/>
                <a:gridCol w="480140"/>
                <a:gridCol w="384112"/>
                <a:gridCol w="480140"/>
                <a:gridCol w="672196"/>
                <a:gridCol w="568166"/>
                <a:gridCol w="680198"/>
                <a:gridCol w="578302"/>
                <a:gridCol w="514283"/>
                <a:gridCol w="514817"/>
                <a:gridCol w="514817"/>
              </a:tblGrid>
              <a:tr h="2507238"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Прапрадед Матирко Антон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7" marR="57617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Прапрабабушка Матирко Макрида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7" marR="57617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Прапрабабушка Шульгина Елизавета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7" marR="57617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17" marR="57617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Прапрадед Бибик Василий Васильевич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7" marR="57617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Прапрабабушка Бибик Евдокия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7" marR="57617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Прапрадед Макаренко Константин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7" marR="57617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17" marR="57617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Прапрадед Клочихин Александр Григорьевич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7" marR="57617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Прапрабабушка Клочихина Прасковья Миркурьевна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урожд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. Щеглова)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7" marR="57617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Прапрадед Савченко Николай Степанович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1873 – 1945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7" marR="57617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Прапрабабушка Савченко Анна Иосифовна (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урожд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.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Полтораднева) 1888 - 1972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7" marR="57617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Прапрадед Холкин Игнатий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7" marR="57617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Прапрабабушка Холкина Устинья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7" marR="57617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Прапрадед Коновалов Иван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7" marR="57617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Прапрабабушка Коновалова Лукерья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7" marR="57617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85786" y="2857496"/>
          <a:ext cx="7572430" cy="1357322"/>
        </p:xfrm>
        <a:graphic>
          <a:graphicData uri="http://schemas.openxmlformats.org/drawingml/2006/table">
            <a:tbl>
              <a:tblPr/>
              <a:tblGrid>
                <a:gridCol w="1092661"/>
                <a:gridCol w="920749"/>
                <a:gridCol w="920248"/>
                <a:gridCol w="951273"/>
                <a:gridCol w="924252"/>
                <a:gridCol w="920749"/>
                <a:gridCol w="920749"/>
                <a:gridCol w="921749"/>
              </a:tblGrid>
              <a:tr h="135732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Прадед Матирко Силантий Антонович 1908 – 1945 гг.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Прабабушка Матирко Аграфена Петровна          (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урожд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. Шульгина) 1912 – 1988 гг.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Прадед Бибик Григорий Васильевич Умер 1966 г.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Прабабушка 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Бибик Вера Константиновна (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урожд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. Макаренко) 1905 – 1987 гг.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Прадед Клочихин Петр Александрович 1906 - 1974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Прабабушка Клочихина Прасковья Николаевна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урожд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. Савченко) 1909 -  1971 г.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Прадед Холкин Иван Игнатьевич 1898 – 1987 гг.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Прабабушка Холкина Варвара Ивановна       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урожд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. Коновалова) 1900 – 197</a:t>
                      </a:r>
                      <a:r>
                        <a:rPr lang="en-US" sz="10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гг.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000100" y="4357694"/>
          <a:ext cx="7072362" cy="841248"/>
        </p:xfrm>
        <a:graphic>
          <a:graphicData uri="http://schemas.openxmlformats.org/drawingml/2006/table">
            <a:tbl>
              <a:tblPr/>
              <a:tblGrid>
                <a:gridCol w="1767852"/>
                <a:gridCol w="1767852"/>
                <a:gridCol w="1768329"/>
                <a:gridCol w="1768329"/>
              </a:tblGrid>
              <a:tr h="37550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Дед Матирко Александр Силантьевич 1937 – 2000 гг.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Бабушка Матирко Пелагея Григорьевна (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урожд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. Бибик) 1930 – 2004 гг.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Дед Клочихин Валентин Петрович 1928 – 2000 гг.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Бабушка Клочихина Прасковья Ивановна (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урожд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. Холкина)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1925 – 2000 гг.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000232" y="5286388"/>
          <a:ext cx="5372100" cy="630936"/>
        </p:xfrm>
        <a:graphic>
          <a:graphicData uri="http://schemas.openxmlformats.org/drawingml/2006/table">
            <a:tbl>
              <a:tblPr/>
              <a:tblGrid>
                <a:gridCol w="2682875"/>
                <a:gridCol w="2689225"/>
              </a:tblGrid>
              <a:tr h="44259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Папа Матирко Александр Александрович 1967г.</a:t>
                      </a:r>
                      <a:endParaRPr lang="ru-RU" sz="12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Мама Матирко Вера Валентиновна (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урожд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. Клочихина) 1967г.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071802" y="6000768"/>
          <a:ext cx="2857500" cy="210312"/>
        </p:xfrm>
        <a:graphic>
          <a:graphicData uri="http://schemas.openxmlformats.org/drawingml/2006/table">
            <a:tbl>
              <a:tblPr/>
              <a:tblGrid>
                <a:gridCol w="28575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Матирко  Алексей Александрович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621508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Родословная семьи Матирко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214290"/>
          <a:ext cx="8229599" cy="2507238"/>
        </p:xfrm>
        <a:graphic>
          <a:graphicData uri="http://schemas.openxmlformats.org/drawingml/2006/table">
            <a:tbl>
              <a:tblPr/>
              <a:tblGrid>
                <a:gridCol w="514283"/>
                <a:gridCol w="514283"/>
                <a:gridCol w="514283"/>
                <a:gridCol w="339299"/>
                <a:gridCol w="480140"/>
                <a:gridCol w="480140"/>
                <a:gridCol w="480140"/>
                <a:gridCol w="384112"/>
                <a:gridCol w="480140"/>
                <a:gridCol w="672196"/>
                <a:gridCol w="568166"/>
                <a:gridCol w="680198"/>
                <a:gridCol w="578302"/>
                <a:gridCol w="514283"/>
                <a:gridCol w="514817"/>
                <a:gridCol w="514817"/>
              </a:tblGrid>
              <a:tr h="2507238"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Прапрадед Матирко Антон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7" marR="57617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Прапрабабушка Матирко Макрида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7" marR="57617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Прапрабабушка Шульгина Елизавета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7" marR="57617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17" marR="57617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Прапрадед Бибик Василий Васильевич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7" marR="57617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Прапрабабушка Бибик Евдокия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7" marR="57617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Прапрадед Макаренко Константин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7" marR="57617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17" marR="57617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Прапрадед Клочихин Александр Григорьевич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7" marR="57617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Прапрабабушка Клочихина Прасковья Миркурьевна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урожд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. Щеглова)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7" marR="57617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Прапрадед Савченко Николай Степанович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1873 – 1945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7" marR="57617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Прапрабабушка Савченко Анна Иосифовна (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урожд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.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Полтораднева) 1888 - 1972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7" marR="57617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Прапрадед Холкин Игнатий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7" marR="57617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Прапрабабушка Холкина Устинья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7" marR="57617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Прапрадед Коновалов Иван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7" marR="57617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Прапрабабушка Коновалова Лукерья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7" marR="57617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85786" y="2857496"/>
          <a:ext cx="7572430" cy="1357322"/>
        </p:xfrm>
        <a:graphic>
          <a:graphicData uri="http://schemas.openxmlformats.org/drawingml/2006/table">
            <a:tbl>
              <a:tblPr/>
              <a:tblGrid>
                <a:gridCol w="1092661"/>
                <a:gridCol w="920749"/>
                <a:gridCol w="920248"/>
                <a:gridCol w="951273"/>
                <a:gridCol w="924252"/>
                <a:gridCol w="920749"/>
                <a:gridCol w="920749"/>
                <a:gridCol w="921749"/>
              </a:tblGrid>
              <a:tr h="135732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Прадед Матирко Силантий Антонович 1908 – 1945 гг.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Прабабушка Матирко Аграфена Петровна          (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урожд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. Шульгина) 1912 – 1988 гг.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Прадед Бибик Григорий Васильевич Умер 1966 г.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Прабабушка 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Бибик Вера Константиновна (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урожд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. Макаренко) 1905 – 1987 гг.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Прадед Клочихин Петр Александрович 1906 - 1974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Прабабушка Клочихина Прасковья Николаевна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урожд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. Савченко) 1909 -  1971 г.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Прадед Холкин Иван Игнатьевич 1898 – 1987 гг.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Прабабушка Холкина Варвара Ивановна       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урожд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. Коновалова) 1900 – 197</a:t>
                      </a:r>
                      <a:r>
                        <a:rPr lang="en-US" sz="10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гг.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000100" y="4357694"/>
          <a:ext cx="7072362" cy="841248"/>
        </p:xfrm>
        <a:graphic>
          <a:graphicData uri="http://schemas.openxmlformats.org/drawingml/2006/table">
            <a:tbl>
              <a:tblPr/>
              <a:tblGrid>
                <a:gridCol w="1767852"/>
                <a:gridCol w="1767852"/>
                <a:gridCol w="1768329"/>
                <a:gridCol w="1768329"/>
              </a:tblGrid>
              <a:tr h="37550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Дед Матирко Александр Силантьевич 1937 – 2000 гг.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Бабушка Матирко Пелагея Григорьевна (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урожд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. Бибик) 1930 – 2004 гг.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Дед Клочихин Валентин Петрович 1928 – 2000 гг.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Бабушка Клочихина Прасковья Ивановна (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урожд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. Холкина)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1925 – 2000 гг.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000232" y="5286388"/>
          <a:ext cx="5372100" cy="630936"/>
        </p:xfrm>
        <a:graphic>
          <a:graphicData uri="http://schemas.openxmlformats.org/drawingml/2006/table">
            <a:tbl>
              <a:tblPr/>
              <a:tblGrid>
                <a:gridCol w="2682875"/>
                <a:gridCol w="2689225"/>
              </a:tblGrid>
              <a:tr h="44259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Папа Матирко Александр Александрович 1967г.</a:t>
                      </a:r>
                      <a:endParaRPr lang="ru-RU" sz="12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Мама Матирко Вера Валентиновна (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урожд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. Клочихина) 1967г.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071802" y="6000768"/>
          <a:ext cx="2857500" cy="210312"/>
        </p:xfrm>
        <a:graphic>
          <a:graphicData uri="http://schemas.openxmlformats.org/drawingml/2006/table">
            <a:tbl>
              <a:tblPr/>
              <a:tblGrid>
                <a:gridCol w="28575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Матирко  Алексей Александрович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621508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Родословная семьи Матирко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7" y="785794"/>
            <a:ext cx="3714744" cy="4857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564357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56</TotalTime>
  <Words>584</Words>
  <Application>Microsoft Office PowerPoint</Application>
  <PresentationFormat>Экран (4:3)</PresentationFormat>
  <Paragraphs>88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Станислав</cp:lastModifiedBy>
  <cp:revision>11</cp:revision>
  <dcterms:modified xsi:type="dcterms:W3CDTF">2018-01-31T16:43:30Z</dcterms:modified>
</cp:coreProperties>
</file>