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7" r:id="rId2"/>
    <p:sldId id="280" r:id="rId3"/>
    <p:sldId id="270" r:id="rId4"/>
    <p:sldId id="273" r:id="rId5"/>
    <p:sldId id="262" r:id="rId6"/>
    <p:sldId id="276" r:id="rId7"/>
    <p:sldId id="281" r:id="rId8"/>
    <p:sldId id="279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C7F6-AEEF-4309-B27D-C00E12B1C23A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171E9-874E-4251-B14D-7163C7F464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58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171E9-874E-4251-B14D-7163C7F4646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B83AB4-B94C-41A3-AE3F-B62EA7269774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7B4B841-B919-45B9-89EE-55C22C03D07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66E31A-7C1D-4722-8241-ED0949761501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AABBB-D0BF-4A9F-AFA2-519C89DE6A2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C278EF-CB63-4DE1-9B8C-0FA6BBCE5278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94FD9-CCD4-4FA9-9B52-030CE325054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855001-AD70-49D9-9F6A-3A7ED6D9AA32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C8D6AA6-D239-47BE-A44B-8876F508135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985911-6936-4F6F-805A-FC39655277AC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453177-0BF9-442B-92EA-A0187EB7E60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CE77A3-94BF-49B5-81FC-DD5BC3DCB0B5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302397-EC2E-4317-9D1A-6092EB4D055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F6DE3B-38CB-4469-A0FF-2448AA9D7DB5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B110067E-5313-4957-A8DC-FE48E7F390F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B0BAA-95EE-4A50-87B0-828C63146851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0953C2-779D-4552-8CE2-F3BB9F58839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94876B-28F0-4268-807C-FF4A860B19D1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DCFF6-E8AA-42B7-AEBC-C47057ACB7B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603BD7-88CC-4DE4-BEA9-40781332B0F7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522E3-04DC-4FA5-A1AA-7E9042D3CC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F462CC-EB17-42B5-91DA-D367E1BF7942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44A8F-3E73-488D-93EE-DF06177A30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C09B652-0F94-483F-AABE-FE223CE95FB0}" type="datetimeFigureOut">
              <a:rPr lang="ru-RU" smtClean="0"/>
              <a:pPr>
                <a:defRPr/>
              </a:pPr>
              <a:t>01.02.2018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B349C83-A5D1-41C2-AF4A-7C753E6C1A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96752"/>
            <a:ext cx="7384382" cy="185624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900" dirty="0" err="1" smtClean="0">
                <a:ln/>
                <a:solidFill>
                  <a:srgbClr val="FF0000"/>
                </a:solidFill>
                <a:effectLst/>
                <a:latin typeface="Century" pitchFamily="18" charset="0"/>
              </a:rPr>
              <a:t>Синквейн</a:t>
            </a:r>
            <a:r>
              <a:rPr lang="ru-RU" sz="10700" dirty="0" smtClean="0">
                <a:ln/>
                <a:solidFill>
                  <a:srgbClr val="FF0000"/>
                </a:solidFill>
                <a:effectLst/>
                <a:latin typeface="Century" pitchFamily="18" charset="0"/>
              </a:rPr>
              <a:t/>
            </a:r>
            <a:br>
              <a:rPr lang="ru-RU" sz="10700" dirty="0" smtClean="0">
                <a:ln/>
                <a:solidFill>
                  <a:srgbClr val="FF0000"/>
                </a:solidFill>
                <a:effectLst/>
                <a:latin typeface="Century" pitchFamily="18" charset="0"/>
              </a:rPr>
            </a:br>
            <a:r>
              <a:rPr lang="ru-RU" dirty="0" smtClean="0">
                <a:ln/>
                <a:solidFill>
                  <a:srgbClr val="FF0000"/>
                </a:solidFill>
                <a:effectLst/>
                <a:latin typeface="Century" pitchFamily="18" charset="0"/>
              </a:rPr>
              <a:t> в работе с дошкольниками</a:t>
            </a:r>
            <a:endParaRPr lang="ru-RU" dirty="0">
              <a:ln/>
              <a:solidFill>
                <a:srgbClr val="FF0000"/>
              </a:solidFill>
              <a:effectLst/>
              <a:latin typeface="Century" pitchFamily="18" charset="0"/>
            </a:endParaRPr>
          </a:p>
        </p:txBody>
      </p:sp>
      <p:pic>
        <p:nvPicPr>
          <p:cNvPr id="3076" name="Рисунок 8" descr="30a36f3bdeac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14818"/>
            <a:ext cx="28575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91546" y="3563478"/>
            <a:ext cx="50528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Подготовила воспитатель МБДОУ «Теремок»</a:t>
            </a:r>
          </a:p>
          <a:p>
            <a:r>
              <a:rPr lang="ru-RU" dirty="0" smtClean="0"/>
              <a:t>Гриценко Т.Н.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dirty="0" smtClean="0"/>
              <a:t>Обогащает словарный запас.</a:t>
            </a:r>
          </a:p>
          <a:p>
            <a:pPr eaLnBrk="1" hangingPunct="1"/>
            <a:r>
              <a:rPr lang="ru-RU" i="1" dirty="0" smtClean="0"/>
              <a:t>Учит формулировать идею (ключевую фразу).</a:t>
            </a:r>
          </a:p>
          <a:p>
            <a:pPr eaLnBrk="1" hangingPunct="1"/>
            <a:r>
              <a:rPr lang="ru-RU" i="1" dirty="0" smtClean="0"/>
              <a:t>Позволяет почувствовать себя хоть на мгновение творцом.</a:t>
            </a:r>
          </a:p>
          <a:p>
            <a:pPr eaLnBrk="1" hangingPunct="1"/>
            <a:r>
              <a:rPr lang="ru-RU" i="1" dirty="0" smtClean="0"/>
              <a:t>Получается у всех.</a:t>
            </a:r>
          </a:p>
          <a:p>
            <a:pPr eaLnBrk="1" hangingPunct="1"/>
            <a:r>
              <a:rPr lang="ru-RU" i="1" dirty="0" smtClean="0"/>
              <a:t>Активизирует  и развивает мыслительную деятельность. </a:t>
            </a:r>
          </a:p>
          <a:p>
            <a:pPr eaLnBrk="1" hangingPunct="1"/>
            <a:endParaRPr lang="ru-RU" i="1" dirty="0" smtClean="0">
              <a:solidFill>
                <a:srgbClr val="003300"/>
              </a:solidFill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428604"/>
            <a:ext cx="7429552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Педагогическая ценность</a:t>
            </a:r>
          </a:p>
        </p:txBody>
      </p:sp>
    </p:spTree>
    <p:extLst>
      <p:ext uri="{BB962C8B-B14F-4D97-AF65-F5344CB8AC3E}">
        <p14:creationId xmlns:p14="http://schemas.microsoft.com/office/powerpoint/2010/main" val="215415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285728"/>
            <a:ext cx="8179246" cy="5375520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Слово «</a:t>
            </a:r>
            <a:r>
              <a:rPr lang="ru-RU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» происходит от французского слова «пять» и означает «стихотворение, состоящее из пяти строк»;</a:t>
            </a:r>
          </a:p>
          <a:p>
            <a:pPr algn="ctr">
              <a:buNone/>
            </a:pPr>
            <a:r>
              <a:rPr lang="ru-RU" sz="3600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6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– это не обычное стихотворение, а нерифмованное стихотворение, написанное в соответствии с определёнными правилами.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856" y="188640"/>
            <a:ext cx="765658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Что пишется в каждой строке?</a:t>
            </a:r>
          </a:p>
        </p:txBody>
      </p:sp>
      <p:sp>
        <p:nvSpPr>
          <p:cNvPr id="3" name="Рамка 2"/>
          <p:cNvSpPr/>
          <p:nvPr/>
        </p:nvSpPr>
        <p:spPr>
          <a:xfrm>
            <a:off x="323850" y="1557338"/>
            <a:ext cx="1727200" cy="71913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23850" y="2492375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850" y="3500438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23850" y="4508500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23850" y="5516563"/>
            <a:ext cx="1727200" cy="7207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850" y="1628775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1 строка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850" y="2636838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 строка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850" y="3625850"/>
            <a:ext cx="18002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3 строка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850" y="4581525"/>
            <a:ext cx="18002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4 строка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850" y="5589588"/>
            <a:ext cx="180022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5 строка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411413" y="1412875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411413" y="2420938"/>
            <a:ext cx="6408737" cy="720725"/>
          </a:xfrm>
          <a:prstGeom prst="wedgeRectCallout">
            <a:avLst>
              <a:gd name="adj1" fmla="val -54990"/>
              <a:gd name="adj2" fmla="val 47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11413" y="3429000"/>
            <a:ext cx="6408737" cy="720725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2411413" y="4508500"/>
            <a:ext cx="6408737" cy="720725"/>
          </a:xfrm>
          <a:prstGeom prst="wedgeRectCallout">
            <a:avLst>
              <a:gd name="adj1" fmla="val -55206"/>
              <a:gd name="adj2" fmla="val 1247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411413" y="5589588"/>
            <a:ext cx="5184775" cy="719137"/>
          </a:xfrm>
          <a:prstGeom prst="wedgeRectCallout">
            <a:avLst>
              <a:gd name="adj1" fmla="val -57395"/>
              <a:gd name="adj2" fmla="val -484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39975" y="1341438"/>
            <a:ext cx="6553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Это существительное или местоимение. (Кто? Что?)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411413" y="2349500"/>
            <a:ext cx="6553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2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Это прилагательные. (Какой? Какая? Какое? Какие?)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411413" y="3357563"/>
            <a:ext cx="65532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3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Это глаголы. (Что делает? Что делают?)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411413" y="4437063"/>
            <a:ext cx="6553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4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Это фраза, в которой выражается личное  мнение к предмету разговора.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339975" y="5516563"/>
            <a:ext cx="52562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Вывод, итог. Это существительное. (Кто? Что?)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Модель составления </a:t>
            </a:r>
            <a:r>
              <a:rPr lang="ru-RU" sz="4800" dirty="0" err="1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синквейна</a:t>
            </a:r>
            <a:endParaRPr lang="ru-RU" sz="4800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71787" y="2378869"/>
            <a:ext cx="3552825" cy="287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511156"/>
          </a:xfrm>
        </p:spPr>
        <p:txBody>
          <a:bodyPr>
            <a:noAutofit/>
          </a:bodyPr>
          <a:lstStyle/>
          <a:p>
            <a:r>
              <a:rPr lang="ru-RU" sz="4000" dirty="0" smtClean="0"/>
              <a:t>Условные обозначения: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0" y="1142984"/>
            <a:ext cx="7829550" cy="5214974"/>
          </a:xfrm>
        </p:spPr>
        <p:txBody>
          <a:bodyPr/>
          <a:lstStyle/>
          <a:p>
            <a:pPr marL="1890713" indent="11113">
              <a:spcBef>
                <a:spcPts val="0"/>
              </a:spcBef>
              <a:buNone/>
            </a:pPr>
            <a:r>
              <a:rPr lang="ru-RU" sz="3000" dirty="0" smtClean="0"/>
              <a:t>слова-предметы КТО это ?</a:t>
            </a:r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endParaRPr lang="ru-RU" sz="800" dirty="0" smtClean="0"/>
          </a:p>
          <a:p>
            <a:pPr marL="1890713" indent="11113">
              <a:buNone/>
            </a:pPr>
            <a:endParaRPr lang="ru-RU" sz="800" dirty="0" smtClean="0"/>
          </a:p>
          <a:p>
            <a:pPr marL="4044950" indent="11113">
              <a:buNone/>
            </a:pPr>
            <a:r>
              <a:rPr lang="ru-RU" sz="3000" dirty="0" smtClean="0"/>
              <a:t>слова-признаки</a:t>
            </a:r>
          </a:p>
          <a:p>
            <a:pPr marL="4044950" indent="11113">
              <a:buNone/>
            </a:pPr>
            <a:r>
              <a:rPr lang="ru-RU" sz="3000" dirty="0" smtClean="0"/>
              <a:t>  КАКОЙ предмет?</a:t>
            </a:r>
          </a:p>
          <a:p>
            <a:pPr marL="4044950" indent="11113">
              <a:buNone/>
            </a:pPr>
            <a:endParaRPr lang="ru-RU" sz="2800" dirty="0" smtClean="0"/>
          </a:p>
          <a:p>
            <a:pPr marL="4044950" indent="11113">
              <a:buNone/>
            </a:pPr>
            <a:endParaRPr lang="ru-RU" sz="2800" dirty="0" smtClean="0"/>
          </a:p>
          <a:p>
            <a:pPr marL="1890713" indent="11113">
              <a:buNone/>
            </a:pPr>
            <a:endParaRPr lang="ru-RU" sz="800" dirty="0" smtClean="0"/>
          </a:p>
          <a:p>
            <a:pPr marL="1890713" indent="11113">
              <a:spcBef>
                <a:spcPts val="0"/>
              </a:spcBef>
              <a:buNone/>
            </a:pPr>
            <a:r>
              <a:rPr lang="ru-RU" sz="3000" dirty="0" smtClean="0"/>
              <a:t>слова-действия  </a:t>
            </a:r>
          </a:p>
          <a:p>
            <a:pPr marL="1890713" indent="11113">
              <a:spcBef>
                <a:spcPts val="0"/>
              </a:spcBef>
              <a:buNone/>
            </a:pPr>
            <a:r>
              <a:rPr lang="ru-RU" sz="3000" dirty="0" smtClean="0"/>
              <a:t>ЧТО ДЕЛАЕТ предмет?</a:t>
            </a:r>
          </a:p>
          <a:p>
            <a:pPr marL="1890713" indent="11113">
              <a:spcBef>
                <a:spcPts val="0"/>
              </a:spcBef>
              <a:buNone/>
            </a:pPr>
            <a:endParaRPr lang="ru-RU" sz="3000" dirty="0" smtClean="0"/>
          </a:p>
          <a:p>
            <a:pPr marL="1801813" indent="11113">
              <a:spcBef>
                <a:spcPts val="0"/>
              </a:spcBef>
              <a:buNone/>
            </a:pPr>
            <a:endParaRPr lang="ru-RU" sz="3000" dirty="0" smtClean="0"/>
          </a:p>
          <a:p>
            <a:pPr marL="1890713" indent="11113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643446"/>
            <a:ext cx="13573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714620"/>
            <a:ext cx="1357322" cy="119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91" y="548680"/>
            <a:ext cx="3816424" cy="28623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960440" cy="2561798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067944" y="298103"/>
            <a:ext cx="4896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11430"/>
                <a:solidFill>
                  <a:srgbClr val="FF0000"/>
                </a:solidFill>
              </a:rPr>
              <a:t>Составьте       </a:t>
            </a:r>
            <a:r>
              <a:rPr lang="ru-RU" sz="3200" b="1" i="1" dirty="0" err="1" smtClean="0">
                <a:ln w="11430"/>
                <a:solidFill>
                  <a:srgbClr val="FF0000"/>
                </a:solidFill>
              </a:rPr>
              <a:t>синквейн</a:t>
            </a:r>
            <a:r>
              <a:rPr lang="ru-RU" sz="3200" b="1" i="1" dirty="0" smtClean="0">
                <a:ln w="11430"/>
                <a:solidFill>
                  <a:srgbClr val="FF0000"/>
                </a:solidFill>
              </a:rPr>
              <a:t> </a:t>
            </a:r>
            <a:endParaRPr lang="ru-RU" sz="3200" b="1" i="1" dirty="0">
              <a:ln w="11430"/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45024"/>
            <a:ext cx="3571429" cy="28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8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546843"/>
            <a:ext cx="4344034" cy="387910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513231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77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57356" y="1643050"/>
            <a:ext cx="635798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Благодарю 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 внимание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777</TotalTime>
  <Words>189</Words>
  <Application>Microsoft Office PowerPoint</Application>
  <PresentationFormat>Экран (4:3)</PresentationFormat>
  <Paragraphs>46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Century</vt:lpstr>
      <vt:lpstr>Comic Sans MS</vt:lpstr>
      <vt:lpstr>Franklin Gothic Book</vt:lpstr>
      <vt:lpstr>Franklin Gothic Medium</vt:lpstr>
      <vt:lpstr>Times New Roman</vt:lpstr>
      <vt:lpstr>Wingdings 2</vt:lpstr>
      <vt:lpstr>Трек</vt:lpstr>
      <vt:lpstr>Синквейн  в работе с дошкольниками</vt:lpstr>
      <vt:lpstr>Презентация PowerPoint</vt:lpstr>
      <vt:lpstr>Презентация PowerPoint</vt:lpstr>
      <vt:lpstr>Презентация PowerPoint</vt:lpstr>
      <vt:lpstr>Модель составления синквейна</vt:lpstr>
      <vt:lpstr>Условные обозначения: </vt:lpstr>
      <vt:lpstr>Презентация PowerPoint</vt:lpstr>
      <vt:lpstr>Презентация PowerPoint</vt:lpstr>
      <vt:lpstr>Презентация PowerPoint</vt:lpstr>
    </vt:vector>
  </TitlesOfParts>
  <Company>dd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Синквейн</dc:title>
  <dc:creator>Митюгина Т.Г.</dc:creator>
  <cp:lastModifiedBy>Пользователь</cp:lastModifiedBy>
  <cp:revision>64</cp:revision>
  <dcterms:created xsi:type="dcterms:W3CDTF">2009-12-09T07:32:07Z</dcterms:created>
  <dcterms:modified xsi:type="dcterms:W3CDTF">2018-01-31T16:51:10Z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TC300077191049</vt:lpwstr>
  </property>
</Properties>
</file>