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5" r:id="rId8"/>
    <p:sldId id="266" r:id="rId9"/>
    <p:sldId id="268" r:id="rId10"/>
    <p:sldId id="269" r:id="rId11"/>
    <p:sldId id="270" r:id="rId12"/>
    <p:sldId id="271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887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301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8525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3777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47897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970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59656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220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69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75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8437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2332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0323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59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72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760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FA246-6CAE-4209-AC28-6BB771D1056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251609-450D-4880-A0ED-36EF281555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4788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dikiymir.ru/interesniefaktiozivotnix/165-interesno-o-cherepaxax.html" TargetMode="External"/><Relationship Id="rId3" Type="http://schemas.openxmlformats.org/officeDocument/2006/relationships/hyperlink" Target="http://zablugdeniyam-net.ru/zhivotnye/skolko-nog-u-osminoga/" TargetMode="External"/><Relationship Id="rId7" Type="http://schemas.openxmlformats.org/officeDocument/2006/relationships/hyperlink" Target="http://cherepahi.ru/info/raznaya-informatsiya/273-mify-o-cherepaxax-zabluzhdeniya-lyudej" TargetMode="External"/><Relationship Id="rId2" Type="http://schemas.openxmlformats.org/officeDocument/2006/relationships/hyperlink" Target="http://voobsheto.net/pryachut-li-strausyi-golovu-v-peso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ikabu.ru/story/ushastik_samyiy_ushastyiy_zver_na_zemle_vovse_ne_slon_3214990" TargetMode="External"/><Relationship Id="rId11" Type="http://schemas.openxmlformats.org/officeDocument/2006/relationships/hyperlink" Target="https://utro.ru/articles/2006/05/26/551484.shtml" TargetMode="External"/><Relationship Id="rId5" Type="http://schemas.openxmlformats.org/officeDocument/2006/relationships/hyperlink" Target="https://uznayvse.ru/interesting-facts/samyie-opasnyie-zhivotnyie.html" TargetMode="External"/><Relationship Id="rId10" Type="http://schemas.openxmlformats.org/officeDocument/2006/relationships/hyperlink" Target="http://www.nat-geo.ru/fact/35390-zrenie-golubey/" TargetMode="External"/><Relationship Id="rId4" Type="http://schemas.openxmlformats.org/officeDocument/2006/relationships/hyperlink" Target="http://www.worldofanimals.ru/erudition/misbelief/105-red-bull" TargetMode="External"/><Relationship Id="rId9" Type="http://schemas.openxmlformats.org/officeDocument/2006/relationships/hyperlink" Target="http://kotemot.com/1302-mozhno-li-davat-koshkam-moloko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516" y="387530"/>
            <a:ext cx="8754050" cy="1650275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Муниципальное бюджетное общеобразовательное учреждения го Королев МО «Средняя общеобразовательная школа № 15»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Информационно-реферативная работа </a:t>
            </a:r>
            <a:r>
              <a:rPr lang="ru-RU" dirty="0" smtClean="0"/>
              <a:t>«Заблуждения о животных»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Автор:</a:t>
            </a:r>
            <a:r>
              <a:rPr lang="ru-RU" dirty="0" err="1" smtClean="0"/>
              <a:t>Титов</a:t>
            </a:r>
            <a:r>
              <a:rPr lang="ru-RU" dirty="0" smtClean="0"/>
              <a:t> </a:t>
            </a:r>
            <a:r>
              <a:rPr lang="ru-RU" dirty="0" smtClean="0"/>
              <a:t>Александр 6»В» класс</a:t>
            </a:r>
          </a:p>
          <a:p>
            <a:r>
              <a:rPr lang="ru-RU" dirty="0" smtClean="0"/>
              <a:t>Руководитель проекта </a:t>
            </a:r>
            <a:r>
              <a:rPr lang="ru-RU" dirty="0" smtClean="0"/>
              <a:t>:</a:t>
            </a:r>
            <a:r>
              <a:rPr lang="ru-RU" dirty="0" err="1" smtClean="0"/>
              <a:t>Галухина</a:t>
            </a:r>
            <a:r>
              <a:rPr lang="ru-RU" dirty="0" smtClean="0"/>
              <a:t> </a:t>
            </a:r>
            <a:r>
              <a:rPr lang="ru-RU" dirty="0" smtClean="0"/>
              <a:t>Ольга 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897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5. Самый ушастый зверь на земле – слон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1" y="1820953"/>
            <a:ext cx="6622868" cy="4967151"/>
          </a:xfrm>
        </p:spPr>
      </p:pic>
    </p:spTree>
    <p:extLst>
      <p:ext uri="{BB962C8B-B14F-4D97-AF65-F5344CB8AC3E}">
        <p14:creationId xmlns:p14="http://schemas.microsoft.com/office/powerpoint/2010/main" xmlns="" val="75276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297680"/>
            <a:ext cx="8596667" cy="914400"/>
          </a:xfrm>
        </p:spPr>
        <p:txBody>
          <a:bodyPr>
            <a:noAutofit/>
          </a:bodyPr>
          <a:lstStyle/>
          <a:p>
            <a:r>
              <a:rPr lang="ru-RU" sz="3200" dirty="0"/>
              <a:t>Самый ушастый зверь на земле </a:t>
            </a:r>
            <a:r>
              <a:rPr lang="ru-RU" sz="3200" dirty="0" smtClean="0"/>
              <a:t>– длинноухий тушканчик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52" t="9214" r="152" b="10604"/>
          <a:stretch/>
        </p:blipFill>
        <p:spPr>
          <a:xfrm>
            <a:off x="546705" y="280858"/>
            <a:ext cx="8596668" cy="38457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212080"/>
            <a:ext cx="8596667" cy="8292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Девяти </a:t>
            </a:r>
            <a:r>
              <a:rPr lang="ru-RU" sz="2000" dirty="0"/>
              <a:t>сантиметровый зверек имеет уши длиной 5 см, то есть больше половины длины тела.</a:t>
            </a:r>
          </a:p>
        </p:txBody>
      </p:sp>
    </p:spTree>
    <p:extLst>
      <p:ext uri="{BB962C8B-B14F-4D97-AF65-F5344CB8AC3E}">
        <p14:creationId xmlns:p14="http://schemas.microsoft.com/office/powerpoint/2010/main" xmlns="" val="378764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6. Черепахи медлительны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5137" y="1376816"/>
            <a:ext cx="6729069" cy="4670318"/>
          </a:xfrm>
        </p:spPr>
      </p:pic>
    </p:spTree>
    <p:extLst>
      <p:ext uri="{BB962C8B-B14F-4D97-AF65-F5344CB8AC3E}">
        <p14:creationId xmlns:p14="http://schemas.microsoft.com/office/powerpoint/2010/main" xmlns="" val="9121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415246"/>
            <a:ext cx="8596667" cy="952092"/>
          </a:xfrm>
        </p:spPr>
        <p:txBody>
          <a:bodyPr>
            <a:noAutofit/>
          </a:bodyPr>
          <a:lstStyle/>
          <a:p>
            <a:r>
              <a:rPr lang="ru-RU" sz="3200" dirty="0"/>
              <a:t>Морская черепаха может развивать скорость до 35 км/ч.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11" t="28736" r="-4711" b="7286"/>
          <a:stretch/>
        </p:blipFill>
        <p:spPr>
          <a:xfrm>
            <a:off x="677689" y="531223"/>
            <a:ext cx="8596312" cy="36623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367337"/>
            <a:ext cx="8596667" cy="863645"/>
          </a:xfrm>
        </p:spPr>
        <p:txBody>
          <a:bodyPr>
            <a:noAutofit/>
          </a:bodyPr>
          <a:lstStyle/>
          <a:p>
            <a:r>
              <a:rPr lang="ru-RU" sz="1800" dirty="0"/>
              <a:t>Чем крупнее сухопутная черепаха и чем тяжелее ее панцирь, тем она медлительнее. Соответственно пресноводные и морские черепахи довольно быстрые. </a:t>
            </a:r>
          </a:p>
        </p:txBody>
      </p:sp>
    </p:spTree>
    <p:extLst>
      <p:ext uri="{BB962C8B-B14F-4D97-AF65-F5344CB8AC3E}">
        <p14:creationId xmlns:p14="http://schemas.microsoft.com/office/powerpoint/2010/main" xmlns="" val="36033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</a:t>
            </a:r>
            <a:r>
              <a:rPr lang="ru-RU" dirty="0" smtClean="0"/>
              <a:t>7. </a:t>
            </a:r>
            <a:r>
              <a:rPr lang="ru-RU" dirty="0"/>
              <a:t>Молоко полезно кошкам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1371867"/>
            <a:ext cx="6990563" cy="5242922"/>
          </a:xfrm>
        </p:spPr>
      </p:pic>
    </p:spTree>
    <p:extLst>
      <p:ext uri="{BB962C8B-B14F-4D97-AF65-F5344CB8AC3E}">
        <p14:creationId xmlns:p14="http://schemas.microsoft.com/office/powerpoint/2010/main" xmlns="" val="33980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519750"/>
            <a:ext cx="8596667" cy="561702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Кошки не переносят лактозу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202" b="13202"/>
          <a:stretch>
            <a:fillRect/>
          </a:stretch>
        </p:blipFill>
        <p:spPr>
          <a:xfrm>
            <a:off x="677863" y="465138"/>
            <a:ext cx="8596312" cy="38465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081452"/>
            <a:ext cx="8596667" cy="1254034"/>
          </a:xfrm>
        </p:spPr>
        <p:txBody>
          <a:bodyPr>
            <a:noAutofit/>
          </a:bodyPr>
          <a:lstStyle/>
          <a:p>
            <a:r>
              <a:rPr lang="ru-RU" sz="1600" dirty="0" smtClean="0"/>
              <a:t>Никогда </a:t>
            </a:r>
            <a:r>
              <a:rPr lang="ru-RU" sz="1600" dirty="0"/>
              <a:t>не нужно поить вашего любимца коровьим молоком. И</a:t>
            </a:r>
            <a:r>
              <a:rPr lang="ru-RU" sz="1600" dirty="0" smtClean="0"/>
              <a:t>менно </a:t>
            </a:r>
            <a:r>
              <a:rPr lang="ru-RU" sz="1600" dirty="0"/>
              <a:t>в нем содержится самое большое количество </a:t>
            </a:r>
            <a:r>
              <a:rPr lang="ru-RU" sz="1600" dirty="0" smtClean="0"/>
              <a:t>лактозы. </a:t>
            </a:r>
            <a:r>
              <a:rPr lang="ru-RU" sz="1600" dirty="0"/>
              <a:t>Это нарушит работу пищеварительной системы, и у вашего питомца появится запор. Коровье молоко не имеет никакой ценности для кишечника и желудка кошек. </a:t>
            </a:r>
          </a:p>
        </p:txBody>
      </p:sp>
    </p:spTree>
    <p:extLst>
      <p:ext uri="{BB962C8B-B14F-4D97-AF65-F5344CB8AC3E}">
        <p14:creationId xmlns:p14="http://schemas.microsoft.com/office/powerpoint/2010/main" xmlns="" val="12687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8</a:t>
            </a:r>
            <a:r>
              <a:rPr lang="ru-RU" dirty="0" smtClean="0"/>
              <a:t>. </a:t>
            </a:r>
            <a:r>
              <a:rPr lang="ru-RU" dirty="0"/>
              <a:t>Голуби – </a:t>
            </a:r>
            <a:r>
              <a:rPr lang="ru-RU" dirty="0" err="1"/>
              <a:t>экстремалы</a:t>
            </a:r>
            <a:r>
              <a:rPr lang="ru-RU" dirty="0"/>
              <a:t>. Взлетают в последний момент.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1930401"/>
            <a:ext cx="7068940" cy="4707914"/>
          </a:xfrm>
        </p:spPr>
      </p:pic>
    </p:spTree>
    <p:extLst>
      <p:ext uri="{BB962C8B-B14F-4D97-AF65-F5344CB8AC3E}">
        <p14:creationId xmlns:p14="http://schemas.microsoft.com/office/powerpoint/2010/main" xmlns="" val="29449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023359"/>
            <a:ext cx="8596667" cy="108421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Голубю </a:t>
            </a:r>
            <a:r>
              <a:rPr lang="ru-RU" sz="2800" dirty="0"/>
              <a:t>нужно видеть около 75 кадров в секунду, чтобы создалась иллюзия движения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23" t="20255" r="-5623" b="21153"/>
          <a:stretch/>
        </p:blipFill>
        <p:spPr>
          <a:xfrm>
            <a:off x="677863" y="609600"/>
            <a:ext cx="8596312" cy="34131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107577"/>
            <a:ext cx="8596667" cy="933785"/>
          </a:xfrm>
        </p:spPr>
        <p:txBody>
          <a:bodyPr>
            <a:normAutofit/>
          </a:bodyPr>
          <a:lstStyle/>
          <a:p>
            <a:r>
              <a:rPr lang="ru-RU" sz="1800" dirty="0"/>
              <a:t>На самом </a:t>
            </a:r>
            <a:r>
              <a:rPr lang="ru-RU" sz="1800" dirty="0" smtClean="0"/>
              <a:t>деле, </a:t>
            </a:r>
            <a:r>
              <a:rPr lang="ru-RU" sz="1800" dirty="0"/>
              <a:t>машина в восприятии голубей движется намного медленнее, чем это происходит для нас. Кроме того, голуби </a:t>
            </a:r>
            <a:r>
              <a:rPr lang="ru-RU" sz="1800" dirty="0" smtClean="0"/>
              <a:t>способны </a:t>
            </a:r>
            <a:r>
              <a:rPr lang="ru-RU" sz="1800" dirty="0"/>
              <a:t>видеть объекты на расстоянии гораздо большем, чем человек. </a:t>
            </a:r>
          </a:p>
        </p:txBody>
      </p:sp>
    </p:spTree>
    <p:extLst>
      <p:ext uri="{BB962C8B-B14F-4D97-AF65-F5344CB8AC3E}">
        <p14:creationId xmlns:p14="http://schemas.microsoft.com/office/powerpoint/2010/main" xmlns="" val="364354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9</a:t>
            </a:r>
            <a:r>
              <a:rPr lang="ru-RU" dirty="0" smtClean="0"/>
              <a:t>. Сначала появилась курица, потом яйцо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4088" y="1845099"/>
            <a:ext cx="6916808" cy="4803895"/>
          </a:xfrm>
        </p:spPr>
      </p:pic>
    </p:spTree>
    <p:extLst>
      <p:ext uri="{BB962C8B-B14F-4D97-AF65-F5344CB8AC3E}">
        <p14:creationId xmlns:p14="http://schemas.microsoft.com/office/powerpoint/2010/main" xmlns="" val="26375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26577"/>
            <a:ext cx="8596667" cy="969224"/>
          </a:xfrm>
        </p:spPr>
        <p:txBody>
          <a:bodyPr>
            <a:norm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ервый </a:t>
            </a:r>
            <a:r>
              <a:rPr lang="ru-RU" sz="2800" dirty="0"/>
              <a:t>цыпленок появился из яйца, следовательно, яйцо было раньше цыпленка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30" b="22730"/>
          <a:stretch>
            <a:fillRect/>
          </a:stretch>
        </p:blipFill>
        <p:spPr>
          <a:xfrm>
            <a:off x="677863" y="609600"/>
            <a:ext cx="8596312" cy="35163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095801"/>
            <a:ext cx="8596667" cy="945561"/>
          </a:xfrm>
        </p:spPr>
        <p:txBody>
          <a:bodyPr>
            <a:normAutofit/>
          </a:bodyPr>
          <a:lstStyle/>
          <a:p>
            <a:r>
              <a:rPr lang="ru-RU" sz="1800" dirty="0"/>
              <a:t>Живой организм, скрытый в яичной скорлупе, имеет ту же ДНК, что и птица, которая из него в будущем вылупится. Из всего этого можно заключить, что в эволюционном смысле первым все-таки было яйцо.</a:t>
            </a:r>
          </a:p>
        </p:txBody>
      </p:sp>
    </p:spTree>
    <p:extLst>
      <p:ext uri="{BB962C8B-B14F-4D97-AF65-F5344CB8AC3E}">
        <p14:creationId xmlns:p14="http://schemas.microsoft.com/office/powerpoint/2010/main" xmlns="" val="319882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Миф № 1. </a:t>
            </a:r>
            <a:r>
              <a:rPr lang="ru-RU" b="1" dirty="0"/>
              <a:t>Страусы прячут голову в песок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9086" y="1930400"/>
            <a:ext cx="7119257" cy="4747655"/>
          </a:xfrm>
        </p:spPr>
      </p:pic>
    </p:spTree>
    <p:extLst>
      <p:ext uri="{BB962C8B-B14F-4D97-AF65-F5344CB8AC3E}">
        <p14:creationId xmlns:p14="http://schemas.microsoft.com/office/powerpoint/2010/main" xmlns="" val="187821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93669"/>
            <a:ext cx="8596668" cy="5068388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en-US" dirty="0">
                <a:hlinkClick r:id="rId2"/>
              </a:rPr>
              <a:t>http://voobsheto.net/pryachut-li-strausyi-golovu-v-pesok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en-US" dirty="0">
                <a:hlinkClick r:id="rId3"/>
              </a:rPr>
              <a:t>http://zablugdeniyam-net.ru/zhivotnye/skolko-nog-u-osminoga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www.worldofanimals.ru/erudition/misbelief/105-red-bull</a:t>
            </a:r>
            <a:endParaRPr lang="ru-RU" dirty="0" smtClean="0"/>
          </a:p>
          <a:p>
            <a:r>
              <a:rPr lang="ru-RU" dirty="0" smtClean="0"/>
              <a:t>4. </a:t>
            </a: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uznayvse.ru/interesting-facts/samyie-opasnyie-zhivotnyie.html</a:t>
            </a:r>
            <a:endParaRPr lang="ru-RU" dirty="0" smtClean="0"/>
          </a:p>
          <a:p>
            <a:r>
              <a:rPr lang="ru-RU" dirty="0" smtClean="0"/>
              <a:t>5.</a:t>
            </a:r>
            <a:r>
              <a:rPr lang="en-US" dirty="0" smtClean="0">
                <a:hlinkClick r:id="rId6"/>
              </a:rPr>
              <a:t>https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pikabu.ru/story/ushastik_samyiy_ushastyiy_zver_na_zemle_vovse_ne_slon_3214990</a:t>
            </a:r>
            <a:endParaRPr lang="ru-RU" dirty="0" smtClean="0"/>
          </a:p>
          <a:p>
            <a:r>
              <a:rPr lang="ru-RU" dirty="0" smtClean="0"/>
              <a:t>6.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cherepahi.ru/info/raznaya-informatsiya/273-mify-o-cherepaxax-zabluzhdeniya-lyudej</a:t>
            </a:r>
            <a:endParaRPr lang="ru-RU" dirty="0" smtClean="0"/>
          </a:p>
          <a:p>
            <a:r>
              <a:rPr lang="ru-RU" dirty="0" smtClean="0"/>
              <a:t>7. </a:t>
            </a:r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dikiymir.ru/interesniefaktiozivotnix/165-interesno-o-cherepaxax.html</a:t>
            </a:r>
            <a:endParaRPr lang="ru-RU" dirty="0" smtClean="0"/>
          </a:p>
          <a:p>
            <a:r>
              <a:rPr lang="ru-RU" dirty="0" smtClean="0"/>
              <a:t>8. </a:t>
            </a: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kotemot.com/1302-mozhno-li-davat-koshkam-moloko.html</a:t>
            </a:r>
            <a:endParaRPr lang="ru-RU" dirty="0" smtClean="0"/>
          </a:p>
          <a:p>
            <a:r>
              <a:rPr lang="ru-RU" dirty="0" smtClean="0"/>
              <a:t>9. </a:t>
            </a:r>
            <a:r>
              <a:rPr lang="en-US" dirty="0">
                <a:hlinkClick r:id="rId10"/>
              </a:rPr>
              <a:t>http://www.nat-geo.ru/fact/35390-zrenie-golubey</a:t>
            </a:r>
            <a:r>
              <a:rPr lang="en-US" dirty="0" smtClean="0">
                <a:hlinkClick r:id="rId10"/>
              </a:rPr>
              <a:t>/</a:t>
            </a:r>
            <a:endParaRPr lang="ru-RU" dirty="0" smtClean="0"/>
          </a:p>
          <a:p>
            <a:r>
              <a:rPr lang="ru-RU" dirty="0" smtClean="0"/>
              <a:t>10. </a:t>
            </a:r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utro.ru/articles/2006/05/26/551484.shtml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089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53989"/>
            <a:ext cx="8596667" cy="1058091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Страусы </a:t>
            </a:r>
            <a:r>
              <a:rPr lang="ru-RU" sz="3600" dirty="0"/>
              <a:t>не прячут голову в песок, причем вообще ни под каким </a:t>
            </a:r>
            <a:r>
              <a:rPr lang="ru-RU" sz="3600" dirty="0" smtClean="0"/>
              <a:t>предлогом!</a:t>
            </a:r>
            <a:endParaRPr lang="ru-RU" sz="36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51" t="23791" r="151" b="17655"/>
          <a:stretch/>
        </p:blipFill>
        <p:spPr>
          <a:xfrm>
            <a:off x="677863" y="444137"/>
            <a:ext cx="8596312" cy="37751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212080"/>
            <a:ext cx="8596667" cy="829282"/>
          </a:xfrm>
        </p:spPr>
        <p:txBody>
          <a:bodyPr>
            <a:normAutofit/>
          </a:bodyPr>
          <a:lstStyle/>
          <a:p>
            <a:r>
              <a:rPr lang="ru-RU" sz="1600" dirty="0"/>
              <a:t>Миф о страусе с головой в песке, скорее всего, появился из-за оптической иллюзии. Страусы часто склоняют голову вниз. Вообще, этот миф можно легко развеять одним лишь только тем фактом, что под песком страусам нечем было бы дышать!</a:t>
            </a:r>
          </a:p>
        </p:txBody>
      </p:sp>
    </p:spTree>
    <p:extLst>
      <p:ext uri="{BB962C8B-B14F-4D97-AF65-F5344CB8AC3E}">
        <p14:creationId xmlns:p14="http://schemas.microsoft.com/office/powerpoint/2010/main" xmlns="" val="3978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2. У осьминогов восемь ног.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1593669"/>
            <a:ext cx="7425551" cy="4725351"/>
          </a:xfrm>
        </p:spPr>
      </p:pic>
    </p:spTree>
    <p:extLst>
      <p:ext uri="{BB962C8B-B14F-4D97-AF65-F5344CB8AC3E}">
        <p14:creationId xmlns:p14="http://schemas.microsoft.com/office/powerpoint/2010/main" xmlns="" val="174658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454434"/>
            <a:ext cx="8596667" cy="705395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Осьминоги -  животные </a:t>
            </a:r>
            <a:r>
              <a:rPr lang="ru-RU" sz="3200" dirty="0"/>
              <a:t>с парой ног и шестью руками.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56" t="14581" r="456" b="11564"/>
          <a:stretch/>
        </p:blipFill>
        <p:spPr>
          <a:xfrm>
            <a:off x="677863" y="609600"/>
            <a:ext cx="8596312" cy="35163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159829"/>
            <a:ext cx="8596667" cy="881533"/>
          </a:xfrm>
        </p:spPr>
        <p:txBody>
          <a:bodyPr>
            <a:normAutofit/>
          </a:bodyPr>
          <a:lstStyle/>
          <a:p>
            <a:r>
              <a:rPr lang="ru-RU" sz="2000" dirty="0"/>
              <a:t>При помощи двух задних щупальцев </a:t>
            </a:r>
            <a:r>
              <a:rPr lang="ru-RU" sz="2000" dirty="0" smtClean="0"/>
              <a:t>осьминоги </a:t>
            </a:r>
            <a:r>
              <a:rPr lang="ru-RU" sz="2000" dirty="0"/>
              <a:t>передвигаются вдоль морского дна, а остальными шестью едят. </a:t>
            </a:r>
          </a:p>
        </p:txBody>
      </p:sp>
    </p:spTree>
    <p:extLst>
      <p:ext uri="{BB962C8B-B14F-4D97-AF65-F5344CB8AC3E}">
        <p14:creationId xmlns:p14="http://schemas.microsoft.com/office/powerpoint/2010/main" xmlns="" val="291684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3. Быки агрессивно реагируют на красный </a:t>
            </a:r>
            <a:r>
              <a:rPr lang="ru-RU" dirty="0" smtClean="0"/>
              <a:t>цвет.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2376" y="2160588"/>
            <a:ext cx="7587285" cy="3881437"/>
          </a:xfrm>
        </p:spPr>
      </p:pic>
    </p:spTree>
    <p:extLst>
      <p:ext uri="{BB962C8B-B14F-4D97-AF65-F5344CB8AC3E}">
        <p14:creationId xmlns:p14="http://schemas.microsoft.com/office/powerpoint/2010/main" xmlns="" val="231392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284618"/>
            <a:ext cx="8596667" cy="6008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Быки </a:t>
            </a:r>
            <a:r>
              <a:rPr lang="ru-RU" sz="3200" dirty="0"/>
              <a:t>вообще не различают цветов. 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64" t="31850" r="-1064" b="10196"/>
          <a:stretch/>
        </p:blipFill>
        <p:spPr>
          <a:xfrm>
            <a:off x="677863" y="613954"/>
            <a:ext cx="8596312" cy="33436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016137"/>
            <a:ext cx="8596667" cy="1025225"/>
          </a:xfrm>
        </p:spPr>
        <p:txBody>
          <a:bodyPr>
            <a:normAutofit/>
          </a:bodyPr>
          <a:lstStyle/>
          <a:p>
            <a:r>
              <a:rPr lang="ru-RU" sz="1800" dirty="0"/>
              <a:t>Они бросаются вовсе не на цвет. Быки реагируют на движение, колебание накидки. Причем, если перед ним махать белым полотнищем, он разъярится еще больше, так как белый цвет ярче красного и его бык разглядит лучше.</a:t>
            </a:r>
          </a:p>
        </p:txBody>
      </p:sp>
    </p:spTree>
    <p:extLst>
      <p:ext uri="{BB962C8B-B14F-4D97-AF65-F5344CB8AC3E}">
        <p14:creationId xmlns:p14="http://schemas.microsoft.com/office/powerpoint/2010/main" xmlns="" val="20409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Миф 4. Акула – самое кровожадное животное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334" y="1812262"/>
            <a:ext cx="7304072" cy="4820687"/>
          </a:xfrm>
        </p:spPr>
      </p:pic>
    </p:spTree>
    <p:extLst>
      <p:ext uri="{BB962C8B-B14F-4D97-AF65-F5344CB8AC3E}">
        <p14:creationId xmlns:p14="http://schemas.microsoft.com/office/powerpoint/2010/main" xmlns="" val="420101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Самое кровожадное животное - </a:t>
            </a:r>
            <a:r>
              <a:rPr lang="ru-RU" sz="3200" dirty="0" err="1" smtClean="0"/>
              <a:t>сурикат</a:t>
            </a:r>
            <a:endParaRPr lang="ru-RU" sz="3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47" t="21112" r="-3647" b="25292"/>
          <a:stretch/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Сурикаты</a:t>
            </a:r>
            <a:r>
              <a:rPr lang="ru-RU" sz="2000" dirty="0" smtClean="0"/>
              <a:t> </a:t>
            </a:r>
            <a:r>
              <a:rPr lang="ru-RU" sz="2000" dirty="0"/>
              <a:t>чаще других убивают своих сородичей </a:t>
            </a:r>
          </a:p>
        </p:txBody>
      </p:sp>
    </p:spTree>
    <p:extLst>
      <p:ext uri="{BB962C8B-B14F-4D97-AF65-F5344CB8AC3E}">
        <p14:creationId xmlns:p14="http://schemas.microsoft.com/office/powerpoint/2010/main" xmlns="" val="4647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171</TotalTime>
  <Words>499</Words>
  <Application>Microsoft Office PowerPoint</Application>
  <PresentationFormat>Произвольный</PresentationFormat>
  <Paragraphs>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Муниципальное бюджетное общеобразовательное учреждения го Королев МО «Средняя общеобразовательная школа № 15» Информационно-реферативная работа «Заблуждения о животных»</vt:lpstr>
      <vt:lpstr>Миф № 1. Страусы прячут голову в песок</vt:lpstr>
      <vt:lpstr>Страусы не прячут голову в песок, причем вообще ни под каким предлогом!</vt:lpstr>
      <vt:lpstr>Миф 2. У осьминогов восемь ног.</vt:lpstr>
      <vt:lpstr>Осьминоги -  животные с парой ног и шестью руками.</vt:lpstr>
      <vt:lpstr>Миф 3. Быки агрессивно реагируют на красный цвет.</vt:lpstr>
      <vt:lpstr>Быки вообще не различают цветов. </vt:lpstr>
      <vt:lpstr>Миф 4. Акула – самое кровожадное животное</vt:lpstr>
      <vt:lpstr>Самое кровожадное животное - сурикат</vt:lpstr>
      <vt:lpstr>Миф 5. Самый ушастый зверь на земле – слон</vt:lpstr>
      <vt:lpstr>Самый ушастый зверь на земле – длинноухий тушканчик</vt:lpstr>
      <vt:lpstr>Миф 6. Черепахи медлительны</vt:lpstr>
      <vt:lpstr>Морская черепаха может развивать скорость до 35 км/ч. </vt:lpstr>
      <vt:lpstr>Миф 7. Молоко полезно кошкам</vt:lpstr>
      <vt:lpstr>Кошки не переносят лактозу</vt:lpstr>
      <vt:lpstr>Миф 8. Голуби – экстремалы. Взлетают в последний момент.</vt:lpstr>
      <vt:lpstr>Голубю нужно видеть около 75 кадров в секунду, чтобы создалась иллюзия движения</vt:lpstr>
      <vt:lpstr>Миф 9. Сначала появилась курица, потом яйцо</vt:lpstr>
      <vt:lpstr>Первый цыпленок появился из яйца, следовательно, яйцо было раньше цыпленка.</vt:lpstr>
      <vt:lpstr>Источники информации: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</dc:title>
  <dc:creator>Пользователь Windows</dc:creator>
  <cp:lastModifiedBy>Ольга Галухина</cp:lastModifiedBy>
  <cp:revision>14</cp:revision>
  <dcterms:created xsi:type="dcterms:W3CDTF">2017-11-29T21:17:40Z</dcterms:created>
  <dcterms:modified xsi:type="dcterms:W3CDTF">2018-01-30T14:39:08Z</dcterms:modified>
</cp:coreProperties>
</file>