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6" r:id="rId5"/>
    <p:sldId id="265" r:id="rId6"/>
    <p:sldId id="264" r:id="rId7"/>
    <p:sldId id="263" r:id="rId8"/>
    <p:sldId id="262" r:id="rId9"/>
    <p:sldId id="261" r:id="rId10"/>
    <p:sldId id="26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4" d="100"/>
          <a:sy n="34" d="100"/>
        </p:scale>
        <p:origin x="-88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F3122-5400-4824-BEC7-4BED35CB3425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F5FC2-6BEC-4FA3-8321-BB0B08D710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F3122-5400-4824-BEC7-4BED35CB3425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F5FC2-6BEC-4FA3-8321-BB0B08D710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F3122-5400-4824-BEC7-4BED35CB3425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F5FC2-6BEC-4FA3-8321-BB0B08D710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F3122-5400-4824-BEC7-4BED35CB3425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F5FC2-6BEC-4FA3-8321-BB0B08D710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F3122-5400-4824-BEC7-4BED35CB3425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F5FC2-6BEC-4FA3-8321-BB0B08D710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F3122-5400-4824-BEC7-4BED35CB3425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F5FC2-6BEC-4FA3-8321-BB0B08D710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F3122-5400-4824-BEC7-4BED35CB3425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F5FC2-6BEC-4FA3-8321-BB0B08D710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F3122-5400-4824-BEC7-4BED35CB3425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F5FC2-6BEC-4FA3-8321-BB0B08D710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F3122-5400-4824-BEC7-4BED35CB3425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F5FC2-6BEC-4FA3-8321-BB0B08D710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F3122-5400-4824-BEC7-4BED35CB3425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F5FC2-6BEC-4FA3-8321-BB0B08D710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F3122-5400-4824-BEC7-4BED35CB3425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F5FC2-6BEC-4FA3-8321-BB0B08D710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0F3122-5400-4824-BEC7-4BED35CB3425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DF5FC2-6BEC-4FA3-8321-BB0B08D7104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G:\зе-еная-рамка-хворостин-березы-3970055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"/>
            <a:ext cx="9144000" cy="735565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11559" y="1196752"/>
            <a:ext cx="7920881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Georgia" pitchFamily="18" charset="0"/>
              </a:rPr>
              <a:t>МБДОУ </a:t>
            </a:r>
            <a:r>
              <a:rPr lang="ru-RU" sz="3200" dirty="0" err="1" smtClean="0">
                <a:latin typeface="Georgia" pitchFamily="18" charset="0"/>
              </a:rPr>
              <a:t>д</a:t>
            </a:r>
            <a:r>
              <a:rPr lang="ru-RU" sz="3200" dirty="0" smtClean="0">
                <a:latin typeface="Georgia" pitchFamily="18" charset="0"/>
              </a:rPr>
              <a:t>/с «Улыбка» корпус №3</a:t>
            </a:r>
          </a:p>
          <a:p>
            <a:pPr algn="ctr"/>
            <a:endParaRPr lang="ru-RU" sz="3200" dirty="0">
              <a:latin typeface="Georgia" pitchFamily="18" charset="0"/>
            </a:endParaRPr>
          </a:p>
          <a:p>
            <a:pPr algn="ctr"/>
            <a:endParaRPr lang="ru-RU" sz="3200" dirty="0" smtClean="0">
              <a:latin typeface="Georgia" pitchFamily="18" charset="0"/>
            </a:endParaRPr>
          </a:p>
          <a:p>
            <a:pPr algn="ctr"/>
            <a:endParaRPr lang="ru-RU" sz="3200" dirty="0" smtClean="0">
              <a:latin typeface="Georgia" pitchFamily="18" charset="0"/>
            </a:endParaRPr>
          </a:p>
          <a:p>
            <a:pPr algn="ctr"/>
            <a:r>
              <a:rPr lang="ru-RU" sz="3200" dirty="0" smtClean="0">
                <a:latin typeface="Georgia" pitchFamily="18" charset="0"/>
              </a:rPr>
              <a:t>ЭКОЛОГИЧЕСКИЙ ПРОЕКТ ПО ТЕМЕ:</a:t>
            </a:r>
          </a:p>
          <a:p>
            <a:pPr algn="ctr"/>
            <a:r>
              <a:rPr lang="ru-RU" sz="3200" dirty="0" smtClean="0">
                <a:latin typeface="Georgia" pitchFamily="18" charset="0"/>
              </a:rPr>
              <a:t>«ЛЮБЛЮ БЕРЕЗКУ РУССКУЮ»</a:t>
            </a:r>
          </a:p>
          <a:p>
            <a:pPr algn="ctr"/>
            <a:endParaRPr lang="ru-RU" sz="3200" dirty="0">
              <a:latin typeface="Georgia" pitchFamily="18" charset="0"/>
            </a:endParaRPr>
          </a:p>
          <a:p>
            <a:pPr algn="ctr"/>
            <a:endParaRPr lang="ru-RU" sz="3200" dirty="0" smtClean="0">
              <a:latin typeface="Georgia" pitchFamily="18" charset="0"/>
            </a:endParaRPr>
          </a:p>
          <a:p>
            <a:pPr algn="ctr"/>
            <a:r>
              <a:rPr lang="ru-RU" sz="3200" dirty="0" smtClean="0">
                <a:latin typeface="Georgia" pitchFamily="18" charset="0"/>
              </a:rPr>
              <a:t>Автор: Мурикова Н.Ю.</a:t>
            </a:r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G:\зе-еная-рамка-хворостин-березы-3970055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324528" cy="740486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475656" y="1052736"/>
            <a:ext cx="676875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Georgia" pitchFamily="18" charset="0"/>
              </a:rPr>
              <a:t>Литература</a:t>
            </a:r>
            <a:endParaRPr lang="ru-RU" dirty="0">
              <a:latin typeface="Georgia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ru-RU" dirty="0">
                <a:latin typeface="Georgia" pitchFamily="18" charset="0"/>
              </a:rPr>
              <a:t>Багрова, Л.А. Я познаю мир. Растения: детская энциклопедия [Текст] / Л.А. Багрова. - Москва: АСТ, 1998 г. - 512 с.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dirty="0" err="1">
                <a:latin typeface="Georgia" pitchFamily="18" charset="0"/>
              </a:rPr>
              <a:t>Зебзеева</a:t>
            </a:r>
            <a:r>
              <a:rPr lang="ru-RU" dirty="0">
                <a:latin typeface="Georgia" pitchFamily="18" charset="0"/>
              </a:rPr>
              <a:t>, В.А.  Развитие элементарных </a:t>
            </a:r>
            <a:r>
              <a:rPr lang="ru-RU" dirty="0" err="1">
                <a:latin typeface="Georgia" pitchFamily="18" charset="0"/>
              </a:rPr>
              <a:t>естественно-научных</a:t>
            </a:r>
            <a:r>
              <a:rPr lang="ru-RU" dirty="0">
                <a:latin typeface="Georgia" pitchFamily="18" charset="0"/>
              </a:rPr>
              <a:t> представлений и экологической культуры детей [Текст] / </a:t>
            </a:r>
            <a:r>
              <a:rPr lang="ru-RU" dirty="0" err="1">
                <a:latin typeface="Georgia" pitchFamily="18" charset="0"/>
              </a:rPr>
              <a:t>В.А.Зебзеева</a:t>
            </a:r>
            <a:r>
              <a:rPr lang="ru-RU" dirty="0">
                <a:latin typeface="Georgia" pitchFamily="18" charset="0"/>
              </a:rPr>
              <a:t> - Москва: ТЦ «Сфера», 2009 г. - 125 с.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dirty="0">
                <a:latin typeface="Georgia" pitchFamily="18" charset="0"/>
              </a:rPr>
              <a:t>Коломина, Н.В. Воспитание основ экологической культуры в детском саду [Текст] / Н.В. Коломина. - Москва: ТЦ «Сфера», 2005 г. - 144 с.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dirty="0">
                <a:latin typeface="Georgia" pitchFamily="18" charset="0"/>
              </a:rPr>
              <a:t>Николаева, С.Н. Методика экологического воспитания дошкольников [Текст] / С.Н. Николаева. - Москва: Мозаика-Синтез, 1999 г. - 144 с.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dirty="0" err="1">
                <a:latin typeface="Georgia" pitchFamily="18" charset="0"/>
              </a:rPr>
              <a:t>Чернякова</a:t>
            </a:r>
            <a:r>
              <a:rPr lang="ru-RU" dirty="0">
                <a:latin typeface="Georgia" pitchFamily="18" charset="0"/>
              </a:rPr>
              <a:t>, В.Н. Экологическая работа в ДОУ: методическое пособие [Текст] / </a:t>
            </a:r>
            <a:r>
              <a:rPr lang="ru-RU" dirty="0" err="1">
                <a:latin typeface="Georgia" pitchFamily="18" charset="0"/>
              </a:rPr>
              <a:t>В.Н.Чернякова</a:t>
            </a:r>
            <a:r>
              <a:rPr lang="ru-RU" dirty="0">
                <a:latin typeface="Georgia" pitchFamily="18" charset="0"/>
              </a:rPr>
              <a:t>. - Москва: ТЦ «Сфера», 2008 г. - 144 с.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G:\зе-еная-рамка-хворостин-березы-3970055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35693"/>
            <a:ext cx="9144000" cy="739134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03648" y="908720"/>
            <a:ext cx="676875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Georgia" pitchFamily="18" charset="0"/>
              </a:rPr>
              <a:t>Паспорт проекта</a:t>
            </a:r>
            <a:endParaRPr lang="ru-RU" sz="2400" dirty="0">
              <a:latin typeface="Georgia" pitchFamily="18" charset="0"/>
            </a:endParaRPr>
          </a:p>
          <a:p>
            <a:r>
              <a:rPr lang="ru-RU" sz="2400" b="1" dirty="0">
                <a:latin typeface="Georgia" pitchFamily="18" charset="0"/>
              </a:rPr>
              <a:t> </a:t>
            </a:r>
            <a:endParaRPr lang="ru-RU" sz="2400" dirty="0">
              <a:latin typeface="Georgia" pitchFamily="18" charset="0"/>
            </a:endParaRPr>
          </a:p>
          <a:p>
            <a:r>
              <a:rPr lang="ru-RU" sz="2400" b="1" dirty="0">
                <a:latin typeface="Georgia" pitchFamily="18" charset="0"/>
              </a:rPr>
              <a:t>Экологический проект по теме</a:t>
            </a:r>
            <a:r>
              <a:rPr lang="ru-RU" sz="2400" dirty="0">
                <a:latin typeface="Georgia" pitchFamily="18" charset="0"/>
              </a:rPr>
              <a:t>: «Люблю берёзку русскую» используется для занятий с детьми подготовительной группы.</a:t>
            </a:r>
          </a:p>
          <a:p>
            <a:r>
              <a:rPr lang="ru-RU" sz="2400" b="1" dirty="0">
                <a:latin typeface="Georgia" pitchFamily="18" charset="0"/>
              </a:rPr>
              <a:t>По количеству участников </a:t>
            </a:r>
            <a:r>
              <a:rPr lang="ru-RU" sz="2400" dirty="0">
                <a:latin typeface="Georgia" pitchFamily="18" charset="0"/>
              </a:rPr>
              <a:t>проект является коллективным.</a:t>
            </a:r>
          </a:p>
          <a:p>
            <a:r>
              <a:rPr lang="ru-RU" sz="2400" b="1" dirty="0">
                <a:latin typeface="Georgia" pitchFamily="18" charset="0"/>
              </a:rPr>
              <a:t>Возраст детей</a:t>
            </a:r>
            <a:r>
              <a:rPr lang="ru-RU" sz="2400" dirty="0">
                <a:latin typeface="Georgia" pitchFamily="18" charset="0"/>
              </a:rPr>
              <a:t>: 6-7 лет</a:t>
            </a:r>
          </a:p>
          <a:p>
            <a:r>
              <a:rPr lang="ru-RU" sz="2400" b="1" dirty="0">
                <a:latin typeface="Georgia" pitchFamily="18" charset="0"/>
              </a:rPr>
              <a:t>Тип проекта</a:t>
            </a:r>
            <a:r>
              <a:rPr lang="ru-RU" sz="2400" dirty="0">
                <a:latin typeface="Georgia" pitchFamily="18" charset="0"/>
              </a:rPr>
              <a:t>: познавательно-игровой</a:t>
            </a:r>
          </a:p>
          <a:p>
            <a:r>
              <a:rPr lang="ru-RU" sz="2400" b="1" dirty="0">
                <a:latin typeface="Georgia" pitchFamily="18" charset="0"/>
              </a:rPr>
              <a:t>Вид проекта</a:t>
            </a:r>
            <a:r>
              <a:rPr lang="ru-RU" sz="2400" dirty="0">
                <a:latin typeface="Georgia" pitchFamily="18" charset="0"/>
              </a:rPr>
              <a:t>: творческий, исследовательский.</a:t>
            </a:r>
          </a:p>
          <a:p>
            <a:r>
              <a:rPr lang="ru-RU" sz="2400" b="1" dirty="0">
                <a:latin typeface="Georgia" pitchFamily="18" charset="0"/>
              </a:rPr>
              <a:t>Длительность</a:t>
            </a:r>
            <a:r>
              <a:rPr lang="ru-RU" sz="2400" dirty="0">
                <a:latin typeface="Georgia" pitchFamily="18" charset="0"/>
              </a:rPr>
              <a:t>: краткосрочный (16.06.16 – 30.06.16) 2 недели</a:t>
            </a:r>
            <a:r>
              <a:rPr lang="ru-RU" sz="2400" dirty="0" smtClean="0">
                <a:latin typeface="Georgia" pitchFamily="18" charset="0"/>
              </a:rPr>
              <a:t>.</a:t>
            </a:r>
            <a:endParaRPr lang="ru-RU" sz="2400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G:\зе-еная-рамка-хворостин-березы-3970055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324528" cy="740486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547664" y="620688"/>
            <a:ext cx="7416824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Этапы проекта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Подготовительный: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Постановка целей и разработка содержания учебно-воспитательного процесса в рамках проекта.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Сбор информации, подбор иллюстративного материала, художественного слова и музыки по теме проекта.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Практический: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Прогулки на участке детского сада.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Наблюдение за берёзой.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Беседы с детьми.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Работа с художественной литературой.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Совместная деятельность с детьми через НОД.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Совместная деятельность с родителями.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Рассматривание репродукций картин русских художников.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Заключительный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Викторина «Эта удивительная берёза»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Продукт проекта: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 мини-музей «Чудо-дерево»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G:\зе-еная-рамка-хворостин-березы-3970055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324528" cy="7404868"/>
          </a:xfrm>
          <a:prstGeom prst="rect">
            <a:avLst/>
          </a:prstGeom>
          <a:noFill/>
        </p:spPr>
      </p:pic>
      <p:pic>
        <p:nvPicPr>
          <p:cNvPr id="5" name="Рисунок 4" descr="DSC03203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3995936" y="260648"/>
            <a:ext cx="5148064" cy="393305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DSC03198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11560" y="2402886"/>
            <a:ext cx="5544616" cy="415846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G:\зе-еная-рамка-хворостин-березы-3970055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324528" cy="7404868"/>
          </a:xfrm>
          <a:prstGeom prst="rect">
            <a:avLst/>
          </a:prstGeom>
          <a:noFill/>
        </p:spPr>
      </p:pic>
      <p:pic>
        <p:nvPicPr>
          <p:cNvPr id="4" name="Рисунок 3" descr="DSC0293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95536" y="476672"/>
            <a:ext cx="4379979" cy="32849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DSC03059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4860032" y="980728"/>
            <a:ext cx="3672408" cy="18508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DSC03208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995936" y="2996952"/>
            <a:ext cx="4860032" cy="36450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DSC03214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 rot="5400000">
            <a:off x="1143439" y="4193265"/>
            <a:ext cx="2801980" cy="213754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G:\зе-еная-рамка-хворостин-березы-3970055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324528" cy="7404868"/>
          </a:xfrm>
          <a:prstGeom prst="rect">
            <a:avLst/>
          </a:prstGeom>
          <a:noFill/>
        </p:spPr>
      </p:pic>
      <p:pic>
        <p:nvPicPr>
          <p:cNvPr id="4" name="Рисунок 3" descr="DSC0293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995936" y="548680"/>
            <a:ext cx="4104456" cy="30783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DSC02940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4211960" y="3717032"/>
            <a:ext cx="3516248" cy="29249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DSC02936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 rot="5400000">
            <a:off x="86501" y="2009843"/>
            <a:ext cx="4200467" cy="31503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G:\зе-еная-рамка-хворостин-березы-3970055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324528" cy="7404868"/>
          </a:xfrm>
          <a:prstGeom prst="rect">
            <a:avLst/>
          </a:prstGeom>
          <a:noFill/>
        </p:spPr>
      </p:pic>
      <p:pic>
        <p:nvPicPr>
          <p:cNvPr id="4" name="Рисунок 3" descr="DSC0319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5400000">
            <a:off x="-55951" y="1504222"/>
            <a:ext cx="5340085" cy="40050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Рисунок 5" descr="DSC03196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211960" y="1484784"/>
            <a:ext cx="4572000" cy="3429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G:\зе-еная-рамка-хворостин-березы-3970055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324528" cy="7404868"/>
          </a:xfrm>
          <a:prstGeom prst="rect">
            <a:avLst/>
          </a:prstGeom>
          <a:noFill/>
        </p:spPr>
      </p:pic>
      <p:pic>
        <p:nvPicPr>
          <p:cNvPr id="4" name="Рисунок 3" descr="DSC03262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323528" y="404664"/>
            <a:ext cx="5244075" cy="371703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DSC03263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4607496" y="3172090"/>
            <a:ext cx="4536504" cy="368591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G:\зе-еная-рамка-хворостин-березы-3970055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324528" cy="7404868"/>
          </a:xfrm>
          <a:prstGeom prst="rect">
            <a:avLst/>
          </a:prstGeom>
          <a:noFill/>
        </p:spPr>
      </p:pic>
      <p:pic>
        <p:nvPicPr>
          <p:cNvPr id="7" name="Рисунок 6" descr="DSC0565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5400000">
            <a:off x="-557978" y="2952158"/>
            <a:ext cx="4463819" cy="33478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DSC05653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rot="5400000">
            <a:off x="6008737" y="3479583"/>
            <a:ext cx="3861048" cy="28957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DSC05652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 rot="5400000">
            <a:off x="1951145" y="937287"/>
            <a:ext cx="5413112" cy="405983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</TotalTime>
  <Words>266</Words>
  <Application>Microsoft Office PowerPoint</Application>
  <PresentationFormat>Экран (4:3)</PresentationFormat>
  <Paragraphs>38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 Мурикова</dc:creator>
  <cp:lastModifiedBy>Наталья Мурикова</cp:lastModifiedBy>
  <cp:revision>9</cp:revision>
  <dcterms:created xsi:type="dcterms:W3CDTF">2017-08-07T14:42:05Z</dcterms:created>
  <dcterms:modified xsi:type="dcterms:W3CDTF">2018-01-31T16:22:07Z</dcterms:modified>
</cp:coreProperties>
</file>