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8" r:id="rId11"/>
    <p:sldId id="265" r:id="rId12"/>
    <p:sldId id="269" r:id="rId13"/>
    <p:sldId id="263" r:id="rId14"/>
    <p:sldId id="26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CA3D7-EBFE-4DD7-8BB6-17DEA0B92D4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1AF33-9852-4E71-820B-D3641B4B51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357694"/>
            <a:ext cx="8358246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Смайлики – друзья детей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Татьяна\Desktop\nTEkoRq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2860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909207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785794"/>
            <a:ext cx="4071966" cy="5715040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5500" b="1" dirty="0" smtClean="0"/>
              <a:t>:-) улыбающийся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:-))) смеющийся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:-D радостно смеющийся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:-| задумчивый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:-( грустный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:_( или :( </a:t>
            </a:r>
            <a:r>
              <a:rPr lang="ru-RU" sz="5500" b="1" dirty="0" err="1" smtClean="0"/>
              <a:t>или</a:t>
            </a:r>
            <a:r>
              <a:rPr lang="ru-RU" sz="5500" b="1" dirty="0" smtClean="0"/>
              <a:t> :*( плачущий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:-/ недовольный или озадаченный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&gt;:-[ сердитый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:-[ смущенный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:-! </a:t>
            </a:r>
            <a:r>
              <a:rPr lang="ru-RU" sz="5500" b="1" dirty="0" err="1" smtClean="0"/>
              <a:t>тссс</a:t>
            </a:r>
            <a:r>
              <a:rPr lang="ru-RU" sz="5500" b="1" dirty="0" smtClean="0"/>
              <a:t>! (рот на замок)</a:t>
            </a:r>
            <a:br>
              <a:rPr lang="ru-RU" sz="5500" b="1" dirty="0" smtClean="0"/>
            </a:br>
            <a:endParaRPr lang="ru-RU" sz="5500" b="1" dirty="0" smtClean="0"/>
          </a:p>
          <a:p>
            <a:pPr algn="ctr"/>
            <a:r>
              <a:rPr lang="ru-RU" sz="5500" b="1" dirty="0" smtClean="0"/>
              <a:t>:-X нет слов</a:t>
            </a:r>
            <a:br>
              <a:rPr lang="ru-RU" sz="5500" b="1" dirty="0" smtClean="0"/>
            </a:br>
            <a:endParaRPr lang="ru-RU" sz="4000" b="1" dirty="0" smtClean="0"/>
          </a:p>
          <a:p>
            <a:pPr algn="ctr"/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214554"/>
            <a:ext cx="371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Графическое изображение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смайлов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Азиатские смайлики</a:t>
            </a:r>
            <a:endParaRPr lang="ru-RU" sz="3600" b="1" dirty="0"/>
          </a:p>
        </p:txBody>
      </p:sp>
      <p:pic>
        <p:nvPicPr>
          <p:cNvPr id="3074" name="Picture 2" descr="C:\Users\1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3972440" cy="2530487"/>
          </a:xfrm>
          <a:prstGeom prst="rect">
            <a:avLst/>
          </a:prstGeom>
          <a:noFill/>
        </p:spPr>
      </p:pic>
      <p:pic>
        <p:nvPicPr>
          <p:cNvPr id="3075" name="Picture 3" descr="C:\Users\1\Desktop\image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3929090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5000660" cy="4525963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(^_^)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— улыбающийся (большее количество подчеркиваний, например ^___^ , показывают более широкую, то есть более веселую, улыбку)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(^ ^) — улыбка через силу.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(^_~) или (^_-)— подмигивающий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(&gt;_&lt;) — злой или категоричный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(=^.^=) — кошка (см. также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нэко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^..^ — свинка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(&lt;_&gt;) — грустный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^_^" — смущение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(-_-#) или (-_-¤)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(-_-")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(-_-+) — в ярости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(;_;) или (T_T) или (TT.TT) или (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ToT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— плач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2143116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Графическое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изобрабражения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каомодзи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	В </a:t>
            </a:r>
            <a:r>
              <a:rPr lang="ru-RU" sz="4000" b="1" dirty="0"/>
              <a:t>настоящее время смайлики пользуются большим успехом в использовании их на форумах, своих личных дневниках, чатах, без них было бы скучно читать статьи, сообщения. </a:t>
            </a:r>
            <a:r>
              <a:rPr lang="ru-RU" sz="4000" b="1" dirty="0" smtClean="0"/>
              <a:t>Поэтому </a:t>
            </a:r>
            <a:r>
              <a:rPr lang="ru-RU" sz="4000" b="1" dirty="0"/>
              <a:t>количество смайликов растёт и растёт.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Выполнил: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Герман Алексей, обучающийся 6 класса, Муниципальное автономное образовательное учреждение дополнительного образования «Центр творческого развития и гуманитарного образования «РОСТ», г. Соликамск, Пермский край.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Бояринова Надежда Евгеньевна, педагог дополнительного образования, МАОУ ДО «ЦТР и ГО «РОСТ»,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Соликамск, Пермский край.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378621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В современный век ни один ребенок не мыслит себя без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гаджета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интернета и общения в социальных сетях. В процессе общения в социальных сетях для создания эмоциональной окраски сообщения дети часто используют смайлики. Эта желтая мордашка встречается сейчас повсеместно.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Название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786190"/>
            <a:ext cx="8229600" cy="26432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	</a:t>
            </a:r>
            <a:r>
              <a:rPr lang="ru-RU" sz="2400" b="1" dirty="0" err="1" smtClean="0"/>
              <a:t>Сма́йлик</a:t>
            </a:r>
            <a:r>
              <a:rPr lang="ru-RU" sz="2400" b="1" dirty="0" smtClean="0"/>
              <a:t> (англ. </a:t>
            </a:r>
            <a:r>
              <a:rPr lang="ru-RU" sz="2400" b="1" i="1" dirty="0" err="1" smtClean="0"/>
              <a:t>smiley</a:t>
            </a:r>
            <a:r>
              <a:rPr lang="ru-RU" sz="2400" b="1" dirty="0" smtClean="0"/>
              <a:t> — «улыбающийся») или счастливое лицо (☺/☻) — стилизованное графическое изображение</a:t>
            </a:r>
            <a:r>
              <a:rPr lang="ru-RU" sz="2400" b="1" dirty="0"/>
              <a:t> </a:t>
            </a:r>
            <a:r>
              <a:rPr lang="ru-RU" sz="2400" b="1" dirty="0" smtClean="0"/>
              <a:t>улыбающегося человеческого лица; традиционно изображается в виде жёлтого круга с двумя чёрными точками, представляющими глаза, и чёрной дугой, символизирующей рот.</a:t>
            </a:r>
            <a:endParaRPr lang="ru-RU" sz="2400" b="1" dirty="0"/>
          </a:p>
        </p:txBody>
      </p:sp>
      <p:pic>
        <p:nvPicPr>
          <p:cNvPr id="2051" name="Picture 3" descr="C:\Users\Татьяна\Desktop\c5be661e094e09d111a09d5c01ef3bd0_i-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1441"/>
            <a:ext cx="3429024" cy="3371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История возникновения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/>
              <a:t>Впервые в истории использовать скобку в качестве улыбки догадался русский писатель Владимир Набоков, произнёсший в 1969 году в интервью журналу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New</a:t>
            </a:r>
            <a:r>
              <a:rPr lang="ru-RU" b="1" dirty="0" smtClean="0"/>
              <a:t> </a:t>
            </a:r>
            <a:r>
              <a:rPr lang="ru-RU" b="1" dirty="0" err="1" smtClean="0"/>
              <a:t>York</a:t>
            </a:r>
            <a:r>
              <a:rPr lang="ru-RU" b="1" dirty="0" smtClean="0"/>
              <a:t> </a:t>
            </a:r>
            <a:r>
              <a:rPr lang="ru-RU" b="1" dirty="0" err="1" smtClean="0"/>
              <a:t>Times</a:t>
            </a:r>
            <a:r>
              <a:rPr lang="ru-RU" b="1" dirty="0" smtClean="0"/>
              <a:t>:</a:t>
            </a:r>
          </a:p>
          <a:p>
            <a:pPr algn="r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Mistral" pitchFamily="66" charset="0"/>
              </a:rPr>
              <a:t>Я часто думаю, что должен существовать специальный типографский знак, обозначающий улыбку, — нечто вроде выгнутой линии, лежащей навзничь скобки; именно этот значок я поставил бы вместо ответа на ваш вопрос.</a:t>
            </a:r>
          </a:p>
          <a:p>
            <a:pPr algn="r">
              <a:buNone/>
            </a:pPr>
            <a:r>
              <a:rPr lang="ru-RU" dirty="0" smtClean="0"/>
              <a:t>	</a:t>
            </a:r>
            <a:r>
              <a:rPr lang="ru-RU" sz="2600" dirty="0" smtClean="0">
                <a:latin typeface="Mistral" pitchFamily="66" charset="0"/>
              </a:rPr>
              <a:t>— Владимир Набоков.</a:t>
            </a:r>
            <a:endParaRPr lang="ru-RU" dirty="0" smtClean="0">
              <a:latin typeface="Mistral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14818"/>
            <a:ext cx="8643998" cy="232886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Однако</a:t>
            </a:r>
            <a:r>
              <a:rPr lang="ru-RU" b="1" dirty="0" smtClean="0"/>
              <a:t> </a:t>
            </a:r>
            <a:r>
              <a:rPr lang="ru-RU" dirty="0"/>
              <a:t>Скотт </a:t>
            </a:r>
            <a:r>
              <a:rPr lang="ru-RU" dirty="0" err="1"/>
              <a:t>Фалман</a:t>
            </a:r>
            <a:r>
              <a:rPr lang="ru-RU" dirty="0"/>
              <a:t> </a:t>
            </a:r>
            <a:r>
              <a:rPr lang="ru-RU" b="1" dirty="0" smtClean="0"/>
              <a:t>19 </a:t>
            </a:r>
            <a:r>
              <a:rPr lang="ru-RU" b="1" dirty="0"/>
              <a:t>сентября 1982 года</a:t>
            </a:r>
            <a:r>
              <a:rPr lang="ru-RU" dirty="0"/>
              <a:t> первым в мире предложил смайлик в том виде, в котором он популярен сейчас, в </a:t>
            </a:r>
            <a:r>
              <a:rPr lang="ru-RU" dirty="0" smtClean="0"/>
              <a:t>переписке (=)).</a:t>
            </a:r>
            <a:endParaRPr lang="ru-RU" dirty="0"/>
          </a:p>
        </p:txBody>
      </p:sp>
      <p:pic>
        <p:nvPicPr>
          <p:cNvPr id="4" name="Picture 2" descr="C:\Users\Татьяна\Desktop\clipart-smiley-face-with-tongue-out-1vf2dY-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00042"/>
            <a:ext cx="3429024" cy="3597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857628"/>
            <a:ext cx="8229600" cy="27860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3300" b="1" dirty="0" smtClean="0"/>
              <a:t>Также </a:t>
            </a:r>
            <a:r>
              <a:rPr lang="ru-RU" sz="3300" b="1" dirty="0"/>
              <a:t>ещё в 1972 пользователи системы PLATO могли использовать специальные символы для обозначения эмоций в виде маленьких квадратных лиц. Однако независимость от используемого шрифта и кодировки была несомненным преимуществом смайлика типа :-) .</a:t>
            </a:r>
            <a:r>
              <a:rPr lang="ru-RU" sz="3300" dirty="0"/>
              <a:t/>
            </a:r>
            <a:br>
              <a:rPr lang="ru-RU" sz="33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Татьяна\Desktop\iCAW0MY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214974" cy="3416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Американский </a:t>
            </a:r>
            <a:r>
              <a:rPr lang="ru-RU" dirty="0"/>
              <a:t>художник </a:t>
            </a:r>
            <a:r>
              <a:rPr lang="ru-RU" dirty="0" err="1"/>
              <a:t>Харви</a:t>
            </a:r>
            <a:r>
              <a:rPr lang="ru-RU" dirty="0"/>
              <a:t> </a:t>
            </a:r>
            <a:r>
              <a:rPr lang="ru-RU" dirty="0" err="1"/>
              <a:t>Болл</a:t>
            </a:r>
            <a:r>
              <a:rPr lang="ru-RU" dirty="0"/>
              <a:t> (англ. </a:t>
            </a:r>
            <a:r>
              <a:rPr lang="ru-RU" dirty="0" err="1"/>
              <a:t>Harvey</a:t>
            </a:r>
            <a:r>
              <a:rPr lang="ru-RU" dirty="0"/>
              <a:t> </a:t>
            </a:r>
            <a:r>
              <a:rPr lang="ru-RU" dirty="0" err="1"/>
              <a:t>Ball</a:t>
            </a:r>
            <a:r>
              <a:rPr lang="ru-RU" dirty="0"/>
              <a:t>) в декабре 1963 года первым нарисовал графическое изображение улыбки в виде двух точек и дуги в жёлтом круге.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	Логотип </a:t>
            </a:r>
            <a:r>
              <a:rPr lang="ru-RU" dirty="0"/>
              <a:t>имел успех, значков наштамповали более 10 тысяч. А в 70-х к графическому изображению добавился такой же оптимистичный </a:t>
            </a:r>
            <a:r>
              <a:rPr lang="ru-RU" dirty="0" err="1"/>
              <a:t>слоган</a:t>
            </a:r>
            <a:r>
              <a:rPr lang="ru-RU" dirty="0"/>
              <a:t> «</a:t>
            </a:r>
            <a:r>
              <a:rPr lang="ru-RU" dirty="0" err="1"/>
              <a:t>Have</a:t>
            </a:r>
            <a:r>
              <a:rPr lang="ru-RU" dirty="0"/>
              <a:t> </a:t>
            </a:r>
            <a:r>
              <a:rPr lang="ru-RU" dirty="0" err="1"/>
              <a:t>a</a:t>
            </a:r>
            <a:r>
              <a:rPr lang="ru-RU" dirty="0"/>
              <a:t> </a:t>
            </a:r>
            <a:r>
              <a:rPr lang="ru-RU" dirty="0" err="1"/>
              <a:t>Happy</a:t>
            </a:r>
            <a:r>
              <a:rPr lang="ru-RU" dirty="0"/>
              <a:t> </a:t>
            </a:r>
            <a:r>
              <a:rPr lang="ru-RU" dirty="0" err="1"/>
              <a:t>Day</a:t>
            </a:r>
            <a:r>
              <a:rPr lang="ru-RU" dirty="0"/>
              <a:t>!» («Счастливого дня!»)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ru-RU" b="1" dirty="0" smtClean="0"/>
              <a:t>Виды смайликов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857496"/>
            <a:ext cx="2971792" cy="828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Классические </a:t>
            </a:r>
          </a:p>
          <a:p>
            <a:pPr algn="ctr">
              <a:buNone/>
            </a:pP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86380" y="278605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Азиатские</a:t>
            </a:r>
            <a:endParaRPr lang="ru-RU" sz="32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214546" y="1643050"/>
            <a:ext cx="135732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143504" y="1571612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0" y="35004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Есть очень много смайликов для обозначения как эмоций, так и состояний человека или его внешности.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335756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В Восточной Азии принят другой стиль </a:t>
            </a:r>
            <a:r>
              <a:rPr lang="ru-RU" dirty="0" err="1" smtClean="0"/>
              <a:t>эмоционов</a:t>
            </a:r>
            <a:r>
              <a:rPr lang="ru-RU" dirty="0" smtClean="0"/>
              <a:t> — </a:t>
            </a:r>
            <a:r>
              <a:rPr lang="ru-RU" dirty="0" err="1" smtClean="0"/>
              <a:t>каомодзи</a:t>
            </a:r>
            <a:r>
              <a:rPr lang="ru-RU" dirty="0" smtClean="0"/>
              <a:t>, который можно понять, не переворачивая их. Он базируется на обозначении эмоций в </a:t>
            </a:r>
            <a:r>
              <a:rPr lang="ru-RU" dirty="0" err="1" smtClean="0"/>
              <a:t>аниме</a:t>
            </a:r>
            <a:r>
              <a:rPr lang="ru-RU" dirty="0" smtClean="0"/>
              <a:t> и </a:t>
            </a:r>
            <a:r>
              <a:rPr lang="ru-RU" dirty="0" err="1" smtClean="0"/>
              <a:t>манге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большее внимание уделяется глазам, а не рту.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715172" cy="44686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142984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Классические смайлики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99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Смайлики – друзья детей</vt:lpstr>
      <vt:lpstr>Слайд 2</vt:lpstr>
      <vt:lpstr>Название      </vt:lpstr>
      <vt:lpstr>История возникновения</vt:lpstr>
      <vt:lpstr>Слайд 5</vt:lpstr>
      <vt:lpstr>Слайд 6</vt:lpstr>
      <vt:lpstr>Слайд 7</vt:lpstr>
      <vt:lpstr>Виды смайликов</vt:lpstr>
      <vt:lpstr>Слайд 9</vt:lpstr>
      <vt:lpstr>Слайд 10</vt:lpstr>
      <vt:lpstr>Слайд 11</vt:lpstr>
      <vt:lpstr>Азиатские смайлики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Смайлики – друзья детей</dc:title>
  <dc:creator>Татьяна</dc:creator>
  <cp:lastModifiedBy>1</cp:lastModifiedBy>
  <cp:revision>9</cp:revision>
  <dcterms:created xsi:type="dcterms:W3CDTF">2018-01-30T10:43:00Z</dcterms:created>
  <dcterms:modified xsi:type="dcterms:W3CDTF">2018-01-30T19:55:45Z</dcterms:modified>
</cp:coreProperties>
</file>