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>
      <p:cViewPr varScale="1">
        <p:scale>
          <a:sx n="70" d="100"/>
          <a:sy n="70" d="100"/>
        </p:scale>
        <p:origin x="35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03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763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7082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365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6606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88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42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461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961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590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512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025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795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268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371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337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5000">
              <a:srgbClr val="FFFF0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4732E-B1F0-46C3-97D6-63FF16190E39}" type="datetimeFigureOut">
              <a:rPr lang="ru-RU" smtClean="0"/>
              <a:pPr/>
              <a:t>31.01.2018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AED50C9-B3C0-42E7-9E18-43FFDDC997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19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285728"/>
            <a:ext cx="5857916" cy="3115840"/>
          </a:xfrm>
        </p:spPr>
        <p:txBody>
          <a:bodyPr/>
          <a:lstStyle/>
          <a:p>
            <a:pPr algn="ctr"/>
            <a:r>
              <a:rPr lang="ru-RU" sz="2800" dirty="0" smtClean="0"/>
              <a:t> </a:t>
            </a:r>
            <a:r>
              <a:rPr lang="ru-RU" sz="3200" dirty="0">
                <a:solidFill>
                  <a:schemeClr val="tx1"/>
                </a:solidFill>
              </a:rPr>
              <a:t>Т</a:t>
            </a:r>
            <a:r>
              <a:rPr lang="ru-RU" sz="3200" dirty="0" smtClean="0">
                <a:solidFill>
                  <a:schemeClr val="tx1"/>
                </a:solidFill>
              </a:rPr>
              <a:t>ребования </a:t>
            </a:r>
            <a:r>
              <a:rPr lang="ru-RU" sz="3200" dirty="0" smtClean="0">
                <a:solidFill>
                  <a:schemeClr val="tx1"/>
                </a:solidFill>
              </a:rPr>
              <a:t>ФГОС ДО к развивающей предметно-пространственной среде ДОО</a:t>
            </a:r>
            <a:r>
              <a:rPr lang="ru-RU" sz="3600" b="0" dirty="0" smtClean="0"/>
              <a:t/>
            </a:r>
            <a:br>
              <a:rPr lang="ru-RU" sz="3600" b="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86611" y="5276096"/>
            <a:ext cx="1643107" cy="12395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</a:t>
            </a:r>
            <a:r>
              <a:rPr lang="ru-RU" dirty="0" smtClean="0">
                <a:solidFill>
                  <a:schemeClr val="tx1"/>
                </a:solidFill>
              </a:rPr>
              <a:t>: Козлова Любовь Николаевна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1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3908482"/>
            <a:ext cx="4143371" cy="273522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система материальных объектов деятельности ребенка, содержание его  духовного и физического , развития, это единство социальных и предметных средств.</a:t>
            </a:r>
            <a:r>
              <a:rPr lang="ru-RU" sz="1800" b="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Требования к предметно-пространственной среде: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1.</a:t>
            </a:r>
            <a:r>
              <a:rPr lang="ru-RU" sz="2000" dirty="0" smtClean="0"/>
              <a:t> </a:t>
            </a:r>
            <a:r>
              <a:rPr lang="ru-RU" sz="2800" dirty="0" smtClean="0"/>
              <a:t>Обеспечение максимальной реализации образовательного потенциала пространства группы.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2.</a:t>
            </a:r>
            <a:r>
              <a:rPr lang="ru-RU" sz="2800" dirty="0" smtClean="0"/>
              <a:t> Обеспечение возможности общения и совместной деятельности детей , двигательной активности детей, а также возможности для уединения.</a:t>
            </a:r>
          </a:p>
          <a:p>
            <a:pPr>
              <a:buNone/>
            </a:pP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589199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0" dirty="0" smtClean="0">
                <a:solidFill>
                  <a:schemeClr val="tx1"/>
                </a:solidFill>
              </a:rPr>
              <a:t>Предметно пространственная среда должна быть:</a:t>
            </a:r>
            <a:endParaRPr lang="ru-RU" sz="2800" b="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6768751" cy="3777622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Содержательно-насыщенной</a:t>
            </a:r>
          </a:p>
          <a:p>
            <a:r>
              <a:rPr lang="ru-RU" sz="3600" dirty="0" smtClean="0">
                <a:solidFill>
                  <a:srgbClr val="0070C0"/>
                </a:solidFill>
              </a:rPr>
              <a:t>Трансформируемой</a:t>
            </a:r>
          </a:p>
          <a:p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Полифункциональной</a:t>
            </a:r>
          </a:p>
          <a:p>
            <a:r>
              <a:rPr lang="ru-RU" sz="3600" dirty="0" smtClean="0">
                <a:solidFill>
                  <a:srgbClr val="92D050"/>
                </a:solidFill>
              </a:rPr>
              <a:t>Вариативной</a:t>
            </a:r>
          </a:p>
          <a:p>
            <a:r>
              <a:rPr lang="ru-RU" sz="3600" dirty="0" smtClean="0">
                <a:solidFill>
                  <a:srgbClr val="7030A0"/>
                </a:solidFill>
              </a:rPr>
              <a:t>Доступной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Безопасной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01411251559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783971"/>
            <a:ext cx="3913216" cy="2812853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Насыщенность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2415" y="1756022"/>
            <a:ext cx="6591985" cy="4155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Оснащение техническими средствами, соответствующими материалами, в том числе расходным игровым, спортивным, оздоровительным оборудованием, инвентарем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952655" y="1327394"/>
            <a:ext cx="28575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м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639" y="3833622"/>
            <a:ext cx="5143536" cy="2786082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Трансформитуемость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2415" y="1905000"/>
            <a:ext cx="6591985" cy="4006222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973841" y="1476372"/>
            <a:ext cx="28575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3717032"/>
            <a:ext cx="5500726" cy="3000396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Полифункциональность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2416" y="1693183"/>
            <a:ext cx="6367794" cy="42180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Наличие не обладающих жестко закрепленным способом употребления предметов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Возможность разнообразного использования различных составляющих предметной среды, например, детской мебели, матов, мягких модулей, ширм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644008" y="1264555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777" y="4077072"/>
            <a:ext cx="3571900" cy="2755740"/>
          </a:xfrm>
          <a:prstGeom prst="rect">
            <a:avLst/>
          </a:prstGeom>
        </p:spPr>
      </p:pic>
      <p:pic>
        <p:nvPicPr>
          <p:cNvPr id="6" name="Рисунок 5" descr="1c293bc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077072"/>
            <a:ext cx="3450177" cy="275574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61077"/>
            <a:ext cx="6589199" cy="8046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Вариативность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43047"/>
            <a:ext cx="7992888" cy="2971747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Наличие в группе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696120" y="814419"/>
            <a:ext cx="42862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086_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4214794"/>
            <a:ext cx="3436488" cy="2643206"/>
          </a:xfrm>
          <a:prstGeom prst="rect">
            <a:avLst/>
          </a:prstGeom>
        </p:spPr>
      </p:pic>
      <p:pic>
        <p:nvPicPr>
          <p:cNvPr id="6" name="Рисунок 5" descr="opiu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4214794"/>
            <a:ext cx="3420847" cy="264320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3403" y="144920"/>
            <a:ext cx="6589199" cy="6446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Доступность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316924"/>
            <a:ext cx="8712967" cy="311220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доступность для воспитанников, в том числе детей с ограниченными возможностями здоровья и детей-инвалидов, всех помещений, где осуществляется образовательная деятельность;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свободный доступ детей, в том числе детей с ограниченными возможностями здоровья, к играм, игрушкам, материалам, пособиям, обеспечивающим все основные виды детской активности;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исправность и сохранность материалов и оборудования.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4393688" y="801307"/>
            <a:ext cx="42862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vJFx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4468572"/>
            <a:ext cx="3590929" cy="242886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8576" y="110065"/>
            <a:ext cx="6589199" cy="7096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Безопасность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7601" y="1373744"/>
            <a:ext cx="6591985" cy="2126694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Соответствие всех  элементов предметно-пространственной среды требованиям по обеспечению надежности и безопасности их использования.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276403" y="873654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1342466405_4103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145" y="3786190"/>
            <a:ext cx="3881448" cy="2928958"/>
          </a:xfrm>
          <a:prstGeom prst="rect">
            <a:avLst/>
          </a:prstGeom>
        </p:spPr>
      </p:pic>
      <p:pic>
        <p:nvPicPr>
          <p:cNvPr id="6" name="Рисунок 5" descr="img-20140430171953-6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3786214"/>
            <a:ext cx="3571900" cy="292893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143</TotalTime>
  <Words>281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Легкий дым</vt:lpstr>
      <vt:lpstr> Требования ФГОС ДО к развивающей предметно-пространственной среде ДОО </vt:lpstr>
      <vt:lpstr>Предметно-развивающая среда – это система материальных объектов деятельности ребенка, содержание его  духовного и физического , развития, это единство социальных и предметных средств. </vt:lpstr>
      <vt:lpstr>Предметно пространственная среда должна быть:</vt:lpstr>
      <vt:lpstr>Насыщенность </vt:lpstr>
      <vt:lpstr>Трансформитуемость </vt:lpstr>
      <vt:lpstr>Полифункциональность </vt:lpstr>
      <vt:lpstr>Вариативность </vt:lpstr>
      <vt:lpstr>Доступность </vt:lpstr>
      <vt:lpstr>Безопасность </vt:lpstr>
    </vt:vector>
  </TitlesOfParts>
  <Company>Krokoz™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ФГОС ДО к развивающей предметно-пространственной среде ДОО</dc:title>
  <dc:creator>User</dc:creator>
  <cp:lastModifiedBy>Любовь Козлова</cp:lastModifiedBy>
  <cp:revision>16</cp:revision>
  <dcterms:created xsi:type="dcterms:W3CDTF">2015-08-14T18:56:44Z</dcterms:created>
  <dcterms:modified xsi:type="dcterms:W3CDTF">2018-01-31T18:02:51Z</dcterms:modified>
</cp:coreProperties>
</file>