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69722-9627-4E7C-B92F-10E9D422BB6C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8D74F-7901-4ECE-8A55-A0EE834E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80119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Есть пудель </a:t>
            </a:r>
            <a:r>
              <a:rPr lang="ru-RU" b="1" dirty="0" smtClean="0">
                <a:latin typeface="Comic Sans MS" pitchFamily="66" charset="0"/>
              </a:rPr>
              <a:t>в штанишках…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123\Downloads\пудель\0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3" y="1400910"/>
            <a:ext cx="5774698" cy="5457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Есть пудель-шнурок….</a:t>
            </a:r>
            <a:endParaRPr lang="ru-RU" dirty="0"/>
          </a:p>
        </p:txBody>
      </p:sp>
      <p:pic>
        <p:nvPicPr>
          <p:cNvPr id="4" name="Picture 2" descr="C:\Users\123\Downloads\пудель\пудель-шнурок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6480720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Встречаются изредка пудели-панки…</a:t>
            </a:r>
            <a:endParaRPr lang="ru-RU" dirty="0"/>
          </a:p>
        </p:txBody>
      </p:sp>
      <p:pic>
        <p:nvPicPr>
          <p:cNvPr id="4" name="Picture 2" descr="C:\Users\123\Downloads\пудель\пудель-пан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26196"/>
            <a:ext cx="6696744" cy="5431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latin typeface="Comic Sans MS" pitchFamily="66" charset="0"/>
              </a:rPr>
              <a:t>И пудели цвета всех красок из банки.</a:t>
            </a:r>
            <a:endParaRPr lang="ru-RU"/>
          </a:p>
        </p:txBody>
      </p:sp>
      <p:pic>
        <p:nvPicPr>
          <p:cNvPr id="4" name="Picture 2" descr="C:\Users\123\Downloads\пудель\x_99cfd76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00199"/>
            <a:ext cx="6221048" cy="5180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32656"/>
            <a:ext cx="864096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Изделие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намазываем клеем, положив на подкладной лист (клеенку);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Тщательно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промазывать детали;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Использовать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клей только по назначению;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акончив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работу, закрой клей крышкой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Поделки\Ватный пудель_files\19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428751"/>
            <a:ext cx="7814071" cy="135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user\Рабочий стол\Поделки\Ватный пудель_files\19-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3364" y="2924944"/>
            <a:ext cx="4080636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60648"/>
            <a:ext cx="9036496" cy="659735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latin typeface="Constantia" pitchFamily="18" charset="0"/>
              </a:rPr>
              <a:t>Приклей</a:t>
            </a:r>
            <a:r>
              <a:rPr lang="ru-RU" dirty="0" smtClean="0"/>
              <a:t> </a:t>
            </a:r>
            <a:r>
              <a:rPr lang="ru-RU" dirty="0" smtClean="0">
                <a:latin typeface="Constantia" pitchFamily="18" charset="0"/>
              </a:rPr>
              <a:t>заготовку пуделя к фону по центру.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Constantia" pitchFamily="18" charset="0"/>
              </a:rPr>
              <a:t>Скатай </a:t>
            </a:r>
            <a:r>
              <a:rPr lang="ru-RU" dirty="0" smtClean="0">
                <a:latin typeface="Constantia" pitchFamily="18" charset="0"/>
              </a:rPr>
              <a:t>из ваты </a:t>
            </a:r>
            <a:r>
              <a:rPr lang="ru-RU" dirty="0" smtClean="0">
                <a:latin typeface="Constantia" pitchFamily="18" charset="0"/>
              </a:rPr>
              <a:t>шарики.</a:t>
            </a:r>
          </a:p>
          <a:p>
            <a:pPr marL="514350" indent="-514350">
              <a:buAutoNum type="arabicPeriod"/>
            </a:pPr>
            <a:endParaRPr lang="ru-RU" dirty="0" smtClean="0">
              <a:latin typeface="Constantia" pitchFamily="18" charset="0"/>
            </a:endParaRPr>
          </a:p>
          <a:p>
            <a:pPr marL="514350" indent="-514350">
              <a:buNone/>
            </a:pP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3. Смазывай участок клеем </a:t>
            </a:r>
            <a:r>
              <a:rPr lang="ru-RU" dirty="0" smtClean="0">
                <a:latin typeface="Constantia" pitchFamily="18" charset="0"/>
              </a:rPr>
              <a:t>и накладывай шарики</a:t>
            </a:r>
            <a:r>
              <a:rPr lang="ru-RU" dirty="0" smtClean="0">
                <a:latin typeface="Constantia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4. Ушко </a:t>
            </a:r>
            <a:r>
              <a:rPr lang="ru-RU" dirty="0" smtClean="0">
                <a:latin typeface="Constantia" pitchFamily="18" charset="0"/>
              </a:rPr>
              <a:t>покрой </a:t>
            </a:r>
            <a:r>
              <a:rPr lang="ru-RU" dirty="0" smtClean="0">
                <a:latin typeface="Constantia" pitchFamily="18" charset="0"/>
              </a:rPr>
              <a:t>шариками </a:t>
            </a:r>
            <a:r>
              <a:rPr lang="ru-RU" dirty="0" smtClean="0">
                <a:latin typeface="Constantia" pitchFamily="18" charset="0"/>
              </a:rPr>
              <a:t>и 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приклей </a:t>
            </a:r>
            <a:r>
              <a:rPr lang="ru-RU" dirty="0" smtClean="0">
                <a:latin typeface="Constantia" pitchFamily="18" charset="0"/>
              </a:rPr>
              <a:t>отдельно, </a:t>
            </a:r>
            <a:r>
              <a:rPr lang="ru-RU" dirty="0" smtClean="0">
                <a:latin typeface="Constantia" pitchFamily="18" charset="0"/>
              </a:rPr>
              <a:t>смазав 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клеем </a:t>
            </a:r>
            <a:r>
              <a:rPr lang="ru-RU" dirty="0" smtClean="0">
                <a:latin typeface="Constantia" pitchFamily="18" charset="0"/>
              </a:rPr>
              <a:t>только его </a:t>
            </a:r>
            <a:r>
              <a:rPr lang="ru-RU" dirty="0" smtClean="0">
                <a:latin typeface="Constantia" pitchFamily="18" charset="0"/>
              </a:rPr>
              <a:t>верхнюю 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внутреннюю </a:t>
            </a:r>
            <a:r>
              <a:rPr lang="ru-RU" dirty="0" smtClean="0">
                <a:latin typeface="Constantia" pitchFamily="18" charset="0"/>
              </a:rPr>
              <a:t>часть. </a:t>
            </a:r>
          </a:p>
          <a:p>
            <a:pPr>
              <a:buNone/>
            </a:pPr>
            <a:endParaRPr lang="ru-RU" dirty="0" smtClean="0">
              <a:latin typeface="Constantia" pitchFamily="18" charset="0"/>
            </a:endParaRPr>
          </a:p>
          <a:p>
            <a:pPr marL="514350" indent="-514350">
              <a:buAutoNum type="arabicPeriod"/>
            </a:pPr>
            <a:endParaRPr lang="ru-RU" dirty="0" smtClean="0">
              <a:latin typeface="Constantia" pitchFamily="18" charset="0"/>
            </a:endParaRP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95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Есть пудель в штанишках…</vt:lpstr>
      <vt:lpstr>Есть пудель-шнурок….</vt:lpstr>
      <vt:lpstr>Встречаются изредка пудели-панки…</vt:lpstr>
      <vt:lpstr>И пудели цвета всех красок из банки.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пудель в штанишках…</dc:title>
  <dc:creator>User</dc:creator>
  <cp:lastModifiedBy>User</cp:lastModifiedBy>
  <cp:revision>3</cp:revision>
  <dcterms:created xsi:type="dcterms:W3CDTF">2013-02-26T14:22:20Z</dcterms:created>
  <dcterms:modified xsi:type="dcterms:W3CDTF">2013-02-26T14:44:19Z</dcterms:modified>
</cp:coreProperties>
</file>