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8640"/>
            <a:ext cx="7175351" cy="1793167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</a:pPr>
            <a:r>
              <a:rPr lang="ru-RU" sz="1800" dirty="0">
                <a:solidFill>
                  <a:prstClr val="black"/>
                </a:solidFill>
                <a:effectLst/>
                <a:ea typeface="+mn-ea"/>
                <a:cs typeface="+mn-cs"/>
              </a:rPr>
              <a:t>Муниципальное казенное дошкольное образовательное учреждение «</a:t>
            </a:r>
            <a:r>
              <a:rPr lang="ru-RU" sz="1800" dirty="0" err="1">
                <a:solidFill>
                  <a:prstClr val="black"/>
                </a:solidFill>
                <a:effectLst/>
                <a:ea typeface="+mn-ea"/>
                <a:cs typeface="+mn-cs"/>
              </a:rPr>
              <a:t>Верхнемамонский</a:t>
            </a:r>
            <a:r>
              <a:rPr lang="ru-RU" sz="1800" dirty="0">
                <a:solidFill>
                  <a:prstClr val="black"/>
                </a:solidFill>
                <a:effectLst/>
                <a:ea typeface="+mn-ea"/>
                <a:cs typeface="+mn-cs"/>
              </a:rPr>
              <a:t> детский сад №1</a:t>
            </a:r>
            <a:br>
              <a:rPr lang="ru-RU" sz="1800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effectLst/>
                <a:ea typeface="+mn-ea"/>
                <a:cs typeface="+mn-cs"/>
              </a:rPr>
              <a:t> </a:t>
            </a:r>
            <a:r>
              <a:rPr lang="ru-RU" sz="1800" dirty="0" err="1">
                <a:solidFill>
                  <a:prstClr val="black"/>
                </a:solidFill>
                <a:effectLst/>
                <a:ea typeface="+mn-ea"/>
                <a:cs typeface="+mn-cs"/>
              </a:rPr>
              <a:t>Верхнемамонского</a:t>
            </a:r>
            <a:r>
              <a:rPr lang="ru-RU" sz="1800" dirty="0">
                <a:solidFill>
                  <a:prstClr val="black"/>
                </a:solidFill>
                <a:effectLst/>
                <a:ea typeface="+mn-ea"/>
                <a:cs typeface="+mn-cs"/>
              </a:rPr>
              <a:t> муниципального района </a:t>
            </a:r>
            <a:br>
              <a:rPr lang="ru-RU" sz="1800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effectLst/>
                <a:ea typeface="+mn-ea"/>
                <a:cs typeface="+mn-cs"/>
              </a:rPr>
              <a:t>Воронежской области»</a:t>
            </a:r>
            <a:br>
              <a:rPr lang="ru-RU" sz="1800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ea typeface="+mn-ea"/>
                <a:cs typeface="+mn-cs"/>
              </a:rPr>
              <a:t/>
            </a:r>
            <a:b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ea typeface="+mn-ea"/>
                <a:cs typeface="+mn-cs"/>
              </a:rPr>
            </a:br>
            <a: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ea typeface="+mn-ea"/>
                <a:cs typeface="+mn-cs"/>
              </a:rPr>
              <a:t/>
            </a:r>
            <a:b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ea typeface="+mn-ea"/>
                <a:cs typeface="+mn-cs"/>
              </a:rPr>
            </a:br>
            <a: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ea typeface="+mn-ea"/>
                <a:cs typeface="+mn-cs"/>
              </a:rPr>
              <a:t/>
            </a:r>
            <a:b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ea typeface="+mn-ea"/>
                <a:cs typeface="+mn-cs"/>
              </a:rPr>
            </a:br>
            <a: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ea typeface="+mn-ea"/>
                <a:cs typeface="+mn-cs"/>
              </a:rPr>
              <a:t/>
            </a:r>
            <a:br>
              <a:rPr lang="ru-RU" sz="18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ea typeface="+mn-ea"/>
                <a:cs typeface="+mn-cs"/>
              </a:rPr>
            </a:br>
            <a:r>
              <a:rPr lang="ru-RU" sz="2800" i="1" u="sng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>«Волшебное дерево»</a:t>
            </a:r>
            <a:r>
              <a:rPr lang="ru-RU" sz="2800" i="1" u="sng" dirty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2800" i="1" u="sng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2000" b="0" i="1" dirty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2000" b="0" i="1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2800" i="1" u="sng" dirty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2800" i="1" u="sng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2800" i="1" u="sng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2800" i="1" u="sng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2800" b="0" dirty="0">
                <a:solidFill>
                  <a:prstClr val="black"/>
                </a:solidFill>
                <a:effectLst/>
                <a:ea typeface="+mn-ea"/>
                <a:cs typeface="+mn-cs"/>
              </a:rPr>
              <a:t> </a:t>
            </a:r>
            <a:r>
              <a:rPr lang="ru-RU" sz="2800" b="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>                                       </a:t>
            </a:r>
            <a:r>
              <a:rPr lang="ru-RU" sz="180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>Подготовила</a:t>
            </a:r>
            <a:r>
              <a:rPr lang="ru-RU" sz="1800" dirty="0">
                <a:solidFill>
                  <a:prstClr val="black"/>
                </a:solidFill>
                <a:effectLst/>
                <a:ea typeface="+mn-ea"/>
                <a:cs typeface="+mn-cs"/>
              </a:rPr>
              <a:t>:</a:t>
            </a:r>
            <a:br>
              <a:rPr lang="ru-RU" sz="1800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180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>                                                                       воспитатель </a:t>
            </a:r>
            <a:r>
              <a:rPr lang="ru-RU" sz="1800" dirty="0">
                <a:solidFill>
                  <a:prstClr val="black"/>
                </a:solidFill>
                <a:effectLst/>
                <a:ea typeface="+mn-ea"/>
                <a:cs typeface="+mn-cs"/>
              </a:rPr>
              <a:t>1 к. к.</a:t>
            </a:r>
            <a:br>
              <a:rPr lang="ru-RU" sz="1800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180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>                                                                    </a:t>
            </a:r>
            <a:r>
              <a:rPr lang="ru-RU" sz="1800" dirty="0" err="1" smtClean="0">
                <a:solidFill>
                  <a:prstClr val="black"/>
                </a:solidFill>
                <a:effectLst/>
                <a:ea typeface="+mn-ea"/>
                <a:cs typeface="+mn-cs"/>
              </a:rPr>
              <a:t>Коровецкая</a:t>
            </a:r>
            <a:r>
              <a:rPr lang="ru-RU" sz="180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> </a:t>
            </a:r>
            <a:r>
              <a:rPr lang="ru-RU" sz="1800" dirty="0">
                <a:solidFill>
                  <a:prstClr val="black"/>
                </a:solidFill>
                <a:effectLst/>
                <a:ea typeface="+mn-ea"/>
                <a:cs typeface="+mn-cs"/>
              </a:rPr>
              <a:t>О. С.</a:t>
            </a:r>
            <a:br>
              <a:rPr lang="ru-RU" sz="1800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01233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2768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2549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" t="2133" r="2728" b="2133"/>
          <a:stretch/>
        </p:blipFill>
        <p:spPr bwMode="auto">
          <a:xfrm>
            <a:off x="1911926" y="387928"/>
            <a:ext cx="5361709" cy="6082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s://ru5.anyfad.com/items/t1@6acd1a51-c67a-450b-89fc-4644c3e0811b/Pervoe-v-mire-sinee-yabloko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71"/>
          <a:stretch/>
        </p:blipFill>
        <p:spPr bwMode="auto">
          <a:xfrm>
            <a:off x="4788024" y="1700808"/>
            <a:ext cx="1542656" cy="112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vwellhealth.com/wp-content/uploads/2013/12/green-yellow-red-apples-3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8" t="16588" r="64648" b="19917"/>
          <a:stretch/>
        </p:blipFill>
        <p:spPr bwMode="auto">
          <a:xfrm>
            <a:off x="2699792" y="2808176"/>
            <a:ext cx="1078137" cy="97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s://vwellhealth.com/wp-content/uploads/2013/12/green-yellow-red-apples-3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67" t="14388" r="8787" b="21404"/>
          <a:stretch/>
        </p:blipFill>
        <p:spPr bwMode="auto">
          <a:xfrm>
            <a:off x="3238860" y="1556792"/>
            <a:ext cx="911058" cy="95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s://vwellhealth.com/wp-content/uploads/2013/12/green-yellow-red-apples-3.jp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2" t="16710" r="36394" b="20509"/>
          <a:stretch/>
        </p:blipFill>
        <p:spPr bwMode="auto">
          <a:xfrm>
            <a:off x="4338313" y="961605"/>
            <a:ext cx="899422" cy="91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971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46940"/>
            <a:ext cx="4931253" cy="5282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1045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" t="2133" r="2728" b="2133"/>
          <a:stretch/>
        </p:blipFill>
        <p:spPr bwMode="auto">
          <a:xfrm>
            <a:off x="1911926" y="387928"/>
            <a:ext cx="5361709" cy="6082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s://ru5.anyfad.com/items/t1@6acd1a51-c67a-450b-89fc-4644c3e0811b/Pervoe-v-mire-sinee-yabloko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71"/>
          <a:stretch/>
        </p:blipFill>
        <p:spPr bwMode="auto">
          <a:xfrm>
            <a:off x="4788024" y="1700808"/>
            <a:ext cx="1542656" cy="112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s://vwellhealth.com/wp-content/uploads/2013/12/green-yellow-red-apples-3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67" t="14388" r="8787" b="21404"/>
          <a:stretch/>
        </p:blipFill>
        <p:spPr bwMode="auto">
          <a:xfrm>
            <a:off x="3238860" y="1556792"/>
            <a:ext cx="911058" cy="95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s://vwellhealth.com/wp-content/uploads/2013/12/green-yellow-red-apples-3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2" t="16710" r="36394" b="20509"/>
          <a:stretch/>
        </p:blipFill>
        <p:spPr bwMode="auto">
          <a:xfrm>
            <a:off x="4338313" y="961605"/>
            <a:ext cx="899422" cy="91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021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5843906" cy="3652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3086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" t="2133" r="2728" b="2133"/>
          <a:stretch/>
        </p:blipFill>
        <p:spPr bwMode="auto">
          <a:xfrm>
            <a:off x="1911926" y="387928"/>
            <a:ext cx="5361709" cy="6082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s://ru5.anyfad.com/items/t1@6acd1a51-c67a-450b-89fc-4644c3e0811b/Pervoe-v-mire-sinee-yabloko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71"/>
          <a:stretch/>
        </p:blipFill>
        <p:spPr bwMode="auto">
          <a:xfrm>
            <a:off x="4788024" y="1700808"/>
            <a:ext cx="1542656" cy="112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s://vwellhealth.com/wp-content/uploads/2013/12/green-yellow-red-apples-3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2" t="16710" r="36394" b="20509"/>
          <a:stretch/>
        </p:blipFill>
        <p:spPr bwMode="auto">
          <a:xfrm>
            <a:off x="4338313" y="961605"/>
            <a:ext cx="899422" cy="91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156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855" y="404664"/>
            <a:ext cx="5556920" cy="5556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2790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" t="2133" r="2728" b="2133"/>
          <a:stretch/>
        </p:blipFill>
        <p:spPr bwMode="auto">
          <a:xfrm>
            <a:off x="1911926" y="387928"/>
            <a:ext cx="5361709" cy="6082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s://ru5.anyfad.com/items/t1@6acd1a51-c67a-450b-89fc-4644c3e0811b/Pervoe-v-mire-sinee-yabloko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71"/>
          <a:stretch/>
        </p:blipFill>
        <p:spPr bwMode="auto">
          <a:xfrm>
            <a:off x="4788024" y="1700808"/>
            <a:ext cx="1542656" cy="112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439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980728"/>
            <a:ext cx="4562903" cy="4562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501863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</TotalTime>
  <Words>15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Муниципальное казенное дошкольное образовательное учреждение «Верхнемамонский детский сад №1  Верхнемамонского муниципального района  Воронежской области»     «Волшебное дерево»                                            Подготовила:                                                                        воспитатель 1 к. к.                                                                     Коровецкая О. С.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«Верхнемамонский детский сад №1  Верхнемамонского муниципального района  Воронежской области»     «Волшебное дерево»                                            Подготовила:                                                                        воспитатель 1 к. к.                                                                     Коровецкая О. С.  </dc:title>
  <dc:creator>Admin</dc:creator>
  <cp:lastModifiedBy>Admin</cp:lastModifiedBy>
  <cp:revision>3</cp:revision>
  <dcterms:created xsi:type="dcterms:W3CDTF">2018-01-31T17:09:28Z</dcterms:created>
  <dcterms:modified xsi:type="dcterms:W3CDTF">2018-01-31T17:34:11Z</dcterms:modified>
</cp:coreProperties>
</file>