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  <p:sldId id="267" r:id="rId7"/>
    <p:sldId id="269" r:id="rId8"/>
    <p:sldId id="270" r:id="rId9"/>
    <p:sldId id="271" r:id="rId10"/>
    <p:sldId id="272" r:id="rId11"/>
    <p:sldId id="273" r:id="rId12"/>
    <p:sldId id="259" r:id="rId13"/>
    <p:sldId id="268" r:id="rId14"/>
    <p:sldId id="262" r:id="rId15"/>
    <p:sldId id="263" r:id="rId16"/>
    <p:sldId id="264" r:id="rId17"/>
    <p:sldId id="265" r:id="rId18"/>
    <p:sldId id="276" r:id="rId19"/>
    <p:sldId id="275" r:id="rId20"/>
    <p:sldId id="274" r:id="rId21"/>
    <p:sldId id="278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9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18</c:v>
                </c:pt>
              </c:numCache>
            </c:numRef>
          </c:val>
        </c:ser>
        <c:dLbls>
          <c:showCatName val="1"/>
          <c:showPercent val="1"/>
        </c:dLbls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17</c:v>
                </c:pt>
                <c:pt idx="1">
                  <c:v>1</c:v>
                </c:pt>
              </c:numCache>
            </c:numRef>
          </c:val>
        </c:ser>
        <c:shape val="cylinder"/>
        <c:axId val="34695808"/>
        <c:axId val="42733568"/>
        <c:axId val="0"/>
      </c:bar3DChart>
      <c:catAx>
        <c:axId val="34695808"/>
        <c:scaling>
          <c:orientation val="minMax"/>
        </c:scaling>
        <c:axPos val="b"/>
        <c:tickLblPos val="nextTo"/>
        <c:crossAx val="42733568"/>
        <c:crosses val="autoZero"/>
        <c:auto val="1"/>
        <c:lblAlgn val="ctr"/>
        <c:lblOffset val="100"/>
      </c:catAx>
      <c:valAx>
        <c:axId val="42733568"/>
        <c:scaling>
          <c:orientation val="minMax"/>
        </c:scaling>
        <c:axPos val="l"/>
        <c:majorGridlines/>
        <c:numFmt formatCode="General" sourceLinked="1"/>
        <c:tickLblPos val="nextTo"/>
        <c:crossAx val="3469580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500042"/>
            <a:ext cx="70009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казенное образовательное учреждение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Гаринская общеобразовательная школа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2428868"/>
            <a:ext cx="6637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Планшет: польза или вред?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4876" y="4643446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Пономарева Юля,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ученица 3 «Б» класса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МОЁ\Desktop\ПРОЕКТ ПЛАНШЕТ\20140213_1656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143248"/>
            <a:ext cx="2571768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/>
              <a:t>4. По-твоему мнению, какой вред приносит планшет?</a:t>
            </a:r>
          </a:p>
          <a:p>
            <a:pPr>
              <a:buFontTx/>
              <a:buChar char="-"/>
            </a:pPr>
            <a:r>
              <a:rPr lang="ru-RU" sz="2400" dirty="0" smtClean="0"/>
              <a:t>Портится зрение - 15</a:t>
            </a:r>
          </a:p>
          <a:p>
            <a:pPr>
              <a:buFontTx/>
              <a:buChar char="-"/>
            </a:pPr>
            <a:r>
              <a:rPr lang="ru-RU" sz="2400" dirty="0" smtClean="0"/>
              <a:t>Вреда нет </a:t>
            </a:r>
            <a:r>
              <a:rPr lang="ru-RU" sz="2400" dirty="0" smtClean="0"/>
              <a:t>– 10</a:t>
            </a:r>
          </a:p>
          <a:p>
            <a:pPr>
              <a:buFontTx/>
              <a:buChar char="-"/>
            </a:pPr>
            <a:r>
              <a:rPr lang="ru-RU" sz="2400" dirty="0" smtClean="0"/>
              <a:t>Если долго сидеть, то могут заболеть глаза - 2</a:t>
            </a:r>
          </a:p>
          <a:p>
            <a:pPr>
              <a:buFontTx/>
              <a:buChar char="-"/>
            </a:pPr>
            <a:r>
              <a:rPr lang="ru-RU" sz="2400" dirty="0" smtClean="0"/>
              <a:t>Можно ослепнуть - 2</a:t>
            </a:r>
          </a:p>
          <a:p>
            <a:pPr>
              <a:buFontTx/>
              <a:buChar char="-"/>
            </a:pPr>
            <a:r>
              <a:rPr lang="ru-RU" sz="2400" dirty="0" smtClean="0"/>
              <a:t>Глаза устают </a:t>
            </a:r>
          </a:p>
          <a:p>
            <a:pPr>
              <a:buFontTx/>
              <a:buChar char="-"/>
            </a:pP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/>
              <a:t>5. Хочешь ли ты приобрести планшет?</a:t>
            </a:r>
          </a:p>
          <a:p>
            <a:pPr>
              <a:buNone/>
            </a:pPr>
            <a:endParaRPr lang="ru-RU" sz="24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00166" y="171448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868" y="6000768"/>
            <a:ext cx="18106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Из 18 чел. </a:t>
            </a:r>
          </a:p>
          <a:p>
            <a:r>
              <a:rPr lang="ru-RU" sz="2000" b="1" dirty="0" smtClean="0"/>
              <a:t>Да - 17   Нет - 1</a:t>
            </a:r>
            <a:endParaRPr lang="ru-RU" sz="2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000108"/>
            <a:ext cx="771530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  работа с планшетом развивает внимание, логическое и абстрактное мышление (по данным психологов</a:t>
            </a:r>
            <a:r>
              <a:rPr lang="ru-RU" sz="2800" dirty="0" smtClean="0"/>
              <a:t>);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ускоряет его </a:t>
            </a:r>
            <a:r>
              <a:rPr lang="ru-RU" sz="2800" dirty="0" smtClean="0"/>
              <a:t>развитие ребенка </a:t>
            </a:r>
            <a:r>
              <a:rPr lang="ru-RU" sz="2800" dirty="0" smtClean="0"/>
              <a:t>путем использования обучающих </a:t>
            </a:r>
            <a:r>
              <a:rPr lang="ru-RU" sz="2800" dirty="0" smtClean="0"/>
              <a:t>приложений (так</a:t>
            </a:r>
            <a:r>
              <a:rPr lang="ru-RU" sz="2800" dirty="0" smtClean="0"/>
              <a:t>, например, есть программы для обучения иностранным языкам, таблице умножения или другим необходимым </a:t>
            </a:r>
            <a:r>
              <a:rPr lang="ru-RU" sz="2800" dirty="0" smtClean="0"/>
              <a:t>вещам);</a:t>
            </a: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71538" y="357166"/>
            <a:ext cx="6771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Плюсы использования планшетов детьми</a:t>
            </a:r>
            <a:endParaRPr lang="ru-RU" sz="2800" b="1" dirty="0"/>
          </a:p>
        </p:txBody>
      </p:sp>
      <p:pic>
        <p:nvPicPr>
          <p:cNvPr id="5122" name="Picture 2" descr="C:\Users\МОЁ\Desktop\ПРОЕКТ ПЛАНШЕТ\Chey_malysh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429132"/>
            <a:ext cx="3243091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МОЁ\Desktop\ПРОЕКТ ПЛАНШЕТ\file_4686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357670"/>
            <a:ext cx="3333773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разработчики приложений постарались сделать так, чтобы работать в </a:t>
            </a:r>
            <a:r>
              <a:rPr lang="ru-RU" sz="2800" dirty="0" smtClean="0"/>
              <a:t>них </a:t>
            </a:r>
            <a:r>
              <a:rPr lang="ru-RU" sz="2800" dirty="0" smtClean="0"/>
              <a:t>было максимально удобно и интуитивно</a:t>
            </a:r>
            <a:r>
              <a:rPr lang="ru-RU" sz="2800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занимает мало места, в отличие от различных конструкторов, машинок и </a:t>
            </a:r>
            <a:r>
              <a:rPr lang="ru-RU" sz="2800" dirty="0" smtClean="0"/>
              <a:t>кукол;</a:t>
            </a:r>
            <a:endParaRPr lang="ru-RU" sz="2800" dirty="0"/>
          </a:p>
        </p:txBody>
      </p:sp>
      <p:pic>
        <p:nvPicPr>
          <p:cNvPr id="4" name="Picture 2" descr="C:\Users\МОЁ\Desktop\планшет\happy_readers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571744"/>
            <a:ext cx="4857784" cy="3415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3643314"/>
            <a:ext cx="70723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удобство </a:t>
            </a:r>
            <a:r>
              <a:rPr lang="ru-RU" sz="2400" dirty="0" smtClean="0"/>
              <a:t>пользования </a:t>
            </a:r>
            <a:r>
              <a:rPr lang="ru-RU" sz="2400" dirty="0" smtClean="0"/>
              <a:t>планшетом благодаря своей легкости и компактности на порядок выше, чем при пользовании настольным компьютером/ноутбуком;</a:t>
            </a:r>
          </a:p>
          <a:p>
            <a:pPr lvl="0">
              <a:buFont typeface="Wingdings" pitchFamily="2" charset="2"/>
              <a:buChar char="Ø"/>
            </a:pPr>
            <a:endParaRPr lang="ru-RU" sz="2400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 детям быстрее и легче освоить навыки работы/учёбы на планшете чем на ПК.</a:t>
            </a:r>
          </a:p>
        </p:txBody>
      </p:sp>
      <p:pic>
        <p:nvPicPr>
          <p:cNvPr id="4098" name="Picture 2" descr="C:\Users\МОЁ\Desktop\планшет\image291814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14290"/>
            <a:ext cx="5000660" cy="3317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Минусы при работе с планшетом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6172" cy="4525963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неправильная поза при длительном использовании планшета;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фанатично увлеченный планшетом ребенок, меньше двигается, хуже развивается физически, могут возникнуть проблемы с аппетитом и </a:t>
            </a:r>
            <a:r>
              <a:rPr lang="ru-RU" sz="2400" dirty="0" smtClean="0"/>
              <a:t>весом;</a:t>
            </a:r>
            <a:endParaRPr lang="ru-RU" sz="2400" dirty="0" smtClean="0"/>
          </a:p>
          <a:p>
            <a:pPr lvl="0"/>
            <a:endParaRPr lang="ru-RU" sz="2400" dirty="0" smtClean="0"/>
          </a:p>
          <a:p>
            <a:endParaRPr lang="ru-RU" dirty="0"/>
          </a:p>
        </p:txBody>
      </p:sp>
      <p:pic>
        <p:nvPicPr>
          <p:cNvPr id="2050" name="Picture 2" descr="C:\Users\МОЁ\Desktop\ПРОЕКТ ПЛАНШЕТ\20140213_1654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143116"/>
            <a:ext cx="4667283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229600" cy="4525963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dirty="0" smtClean="0"/>
              <a:t>работа на </a:t>
            </a:r>
            <a:r>
              <a:rPr lang="ru-RU" sz="2400" dirty="0" smtClean="0"/>
              <a:t>планшете </a:t>
            </a:r>
            <a:r>
              <a:rPr lang="ru-RU" sz="2400" dirty="0" smtClean="0"/>
              <a:t>требует значительного напряжения зрения, это может привести к устойчивому утомлению мышц глаз, а также негативно сказаться на сетчатке и внутриглазных сосудах;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планшеты с небольшой диагональю экрана могут вызывать перенапряжение глаз;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3074" name="Picture 2" descr="C:\Users\МОЁ\Desktop\ПРОЕКТ ПЛАНШЕТ\20140213_1655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429000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ученые утверждают, что необходимо ограничивать время взаимодействия ребенка с различными источниками электромагнитного излучения – телефонами, планшетами, </a:t>
            </a:r>
            <a:r>
              <a:rPr lang="ru-RU" dirty="0" smtClean="0"/>
              <a:t>ноутбуками;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C:\Users\МОЁ\Desktop\ПРОЕКТ ПЛАНШЕТ\20140213_1657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286124"/>
            <a:ext cx="384386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Следите за тем, чтобы ребенок сидел прямо, используя планшет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 наклонялся слишком низко к экрану. 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Использование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планшета в постели категорически не рекомендуется в любом возрасте!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4" name="Picture 2" descr="C:\Users\МОЁ\Desktop\ПРОЕКТ ПЛАНШЕТ\image291814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571876"/>
            <a:ext cx="4357698" cy="2890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14678" y="0"/>
            <a:ext cx="29145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Советы</a:t>
            </a:r>
            <a:endParaRPr lang="ru-RU" sz="6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143932" cy="600079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Большинство </a:t>
            </a:r>
            <a:r>
              <a:rPr lang="ru-RU" sz="2800" dirty="0" smtClean="0"/>
              <a:t>педиатров, детских психологов и психотерапевтов сходятся во мнении, что до 3-х лет малышу лучше вообще не знать о существовании планшета.  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В 3-5 лет можно увеличить время использование до 10-30 минут в день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  <a:p>
            <a:r>
              <a:rPr lang="ru-RU" sz="2800" dirty="0" smtClean="0"/>
              <a:t>Детям постарше можно увеличить время использование планшета до 1 часа в день. 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0"/>
            <a:ext cx="657229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исследования: 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выяснить, пользу или вред приносит 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пользование планшетом.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1500174"/>
            <a:ext cx="6558737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найти материал по данной теме;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определить,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чем вред планшета;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 о пользе планшета;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сделать выводы по проведенному </a:t>
            </a:r>
          </a:p>
          <a:p>
            <a:pPr marL="342900" indent="-342900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анкетированию среди учащихся</a:t>
            </a:r>
          </a:p>
          <a:p>
            <a:pPr marL="342900" indent="-342900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начальной школы. </a:t>
            </a:r>
          </a:p>
          <a:p>
            <a:pPr marL="342900" indent="-342900"/>
            <a:r>
              <a:rPr lang="ru-RU" dirty="0" smtClean="0"/>
              <a:t>      </a:t>
            </a:r>
            <a:endParaRPr lang="ru-RU" dirty="0"/>
          </a:p>
        </p:txBody>
      </p:sp>
      <p:pic>
        <p:nvPicPr>
          <p:cNvPr id="4098" name="Picture 2" descr="C:\Users\МОЁ\Desktop\ПРОЕКТ ПЛАНШЕТ\20140213_165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357562"/>
            <a:ext cx="2428892" cy="3238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4143404" cy="4525963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 smtClean="0"/>
              <a:t>Никто не знает, какой вред или какая польза может быть от планшета.</a:t>
            </a:r>
          </a:p>
          <a:p>
            <a:endParaRPr lang="ru-RU" sz="2800" dirty="0" smtClean="0"/>
          </a:p>
          <a:p>
            <a:r>
              <a:rPr lang="ru-RU" sz="2800" dirty="0" smtClean="0"/>
              <a:t>Влияние </a:t>
            </a:r>
            <a:r>
              <a:rPr lang="ru-RU" sz="2800" dirty="0" smtClean="0"/>
              <a:t>интерактивных устройств на детскую психику еще толком не изучено, просто потому, что устройства эти появились сравнительно недавно, а на проведение исследований ученым нужно не менее 5-10 лет.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14678" y="214290"/>
            <a:ext cx="22016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Выводы</a:t>
            </a:r>
            <a:endParaRPr lang="ru-RU" sz="4400" b="1" dirty="0"/>
          </a:p>
        </p:txBody>
      </p:sp>
      <p:pic>
        <p:nvPicPr>
          <p:cNvPr id="7171" name="Picture 3" descr="C:\Users\МОЁ\Desktop\ПРОЕКТ ПЛАНШЕТ\20140213_1654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500174"/>
            <a:ext cx="3810026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71540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Таким образом, выдвинутая гипотеза опровергнута: 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</a:t>
            </a:r>
            <a:r>
              <a:rPr lang="ru-RU" sz="3600" dirty="0" smtClean="0"/>
              <a:t>  планшет, также как и компьютер, имеет свои плюсы и минусы, несмотря на маленькие размеры.</a:t>
            </a:r>
            <a:endParaRPr lang="ru-RU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38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sz="138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Гипотеза: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Планшет имеет маленькие размеры </a:t>
            </a:r>
            <a:r>
              <a:rPr lang="ru-RU" dirty="0" smtClean="0"/>
              <a:t>по сравнению </a:t>
            </a:r>
            <a:r>
              <a:rPr lang="ru-RU" dirty="0" smtClean="0"/>
              <a:t>с обычным компьютером и поэтому он не вредит нашему здоровью. </a:t>
            </a:r>
            <a:endParaRPr lang="ru-RU" dirty="0"/>
          </a:p>
        </p:txBody>
      </p:sp>
      <p:pic>
        <p:nvPicPr>
          <p:cNvPr id="2050" name="Picture 2" descr="C:\Users\МОЁ\Desktop\планшет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571876"/>
            <a:ext cx="4857784" cy="2791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планшет?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5572164" cy="5429264"/>
          </a:xfrm>
        </p:spPr>
        <p:txBody>
          <a:bodyPr>
            <a:normAutofit/>
          </a:bodyPr>
          <a:lstStyle/>
          <a:p>
            <a:r>
              <a:rPr lang="ru-RU" b="1" dirty="0" smtClean="0"/>
              <a:t>Планшетный компьютер (планшет) </a:t>
            </a:r>
            <a:r>
              <a:rPr lang="ru-RU" dirty="0" smtClean="0"/>
              <a:t>представляет собой плоский экран, на котором расположены кнопки для работы с ним. </a:t>
            </a:r>
          </a:p>
          <a:p>
            <a:endParaRPr lang="ru-RU" dirty="0"/>
          </a:p>
        </p:txBody>
      </p:sp>
      <p:pic>
        <p:nvPicPr>
          <p:cNvPr id="1026" name="Picture 2" descr="C:\Users\МОЁ\Desktop\планшет\Планшет_O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571612"/>
            <a:ext cx="2286016" cy="4338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71944" y="357166"/>
            <a:ext cx="4972056" cy="4900634"/>
          </a:xfrm>
        </p:spPr>
        <p:txBody>
          <a:bodyPr/>
          <a:lstStyle/>
          <a:p>
            <a:r>
              <a:rPr lang="ru-RU" dirty="0" smtClean="0"/>
              <a:t>Управляют таким компьютером при помощи специального карандашика (</a:t>
            </a:r>
            <a:r>
              <a:rPr lang="ru-RU" dirty="0" err="1" smtClean="0"/>
              <a:t>стилуса</a:t>
            </a:r>
            <a:r>
              <a:rPr lang="ru-RU" dirty="0" smtClean="0"/>
              <a:t>). Есть и раздвижные планшетные компьютеры с клавиатурой.</a:t>
            </a:r>
            <a:endParaRPr lang="ru-RU" dirty="0"/>
          </a:p>
        </p:txBody>
      </p:sp>
      <p:pic>
        <p:nvPicPr>
          <p:cNvPr id="2050" name="Picture 2" descr="C:\Users\МОЁ\Desktop\планшет\2010073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3932386" cy="517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МОЁ\Desktop\планшет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429132"/>
            <a:ext cx="3667140" cy="2181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планшета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Использование для Интернета;</a:t>
            </a:r>
          </a:p>
          <a:p>
            <a:r>
              <a:rPr lang="ru-RU" dirty="0" smtClean="0"/>
              <a:t>Использование для чтения книг;</a:t>
            </a:r>
          </a:p>
          <a:p>
            <a:r>
              <a:rPr lang="ru-RU" dirty="0" smtClean="0"/>
              <a:t>Использование для заметок;</a:t>
            </a:r>
          </a:p>
          <a:p>
            <a:r>
              <a:rPr lang="ru-RU" dirty="0" smtClean="0"/>
              <a:t>Использование как </a:t>
            </a:r>
            <a:r>
              <a:rPr lang="en-US" dirty="0" smtClean="0"/>
              <a:t>GPS-</a:t>
            </a:r>
            <a:r>
              <a:rPr lang="ru-RU" dirty="0" smtClean="0"/>
              <a:t>навигатор;</a:t>
            </a:r>
          </a:p>
          <a:p>
            <a:r>
              <a:rPr lang="ru-RU" dirty="0" smtClean="0"/>
              <a:t>Использование для фотографий, видео;</a:t>
            </a:r>
          </a:p>
          <a:p>
            <a:r>
              <a:rPr lang="ru-RU" dirty="0" smtClean="0"/>
              <a:t>Использование для развлечений, музыки.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Анкетирование учащихся начальной школы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358246" cy="5643578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ru-RU" sz="5100" b="1" i="1" dirty="0" smtClean="0"/>
              <a:t>Что такое планшет?</a:t>
            </a:r>
          </a:p>
          <a:p>
            <a:pPr marL="514350" indent="-514350">
              <a:buFontTx/>
              <a:buChar char="-"/>
            </a:pPr>
            <a:r>
              <a:rPr lang="ru-RU" sz="3600" dirty="0" smtClean="0"/>
              <a:t>Большой телефон - 7</a:t>
            </a:r>
          </a:p>
          <a:p>
            <a:pPr marL="514350" indent="-514350">
              <a:buFontTx/>
              <a:buChar char="-"/>
            </a:pPr>
            <a:r>
              <a:rPr lang="ru-RU" sz="3600" dirty="0" smtClean="0"/>
              <a:t>Сенсорный компьютер - </a:t>
            </a:r>
            <a:r>
              <a:rPr lang="ru-RU" sz="3600" dirty="0" smtClean="0"/>
              <a:t>5</a:t>
            </a:r>
            <a:endParaRPr lang="ru-RU" sz="3600" dirty="0" smtClean="0"/>
          </a:p>
          <a:p>
            <a:pPr marL="514350" indent="-514350">
              <a:buFontTx/>
              <a:buChar char="-"/>
            </a:pPr>
            <a:r>
              <a:rPr lang="ru-RU" sz="3600" dirty="0" smtClean="0"/>
              <a:t>Маленький компьютер - 4</a:t>
            </a:r>
          </a:p>
          <a:p>
            <a:pPr marL="514350" indent="-514350">
              <a:buFontTx/>
              <a:buChar char="-"/>
            </a:pPr>
            <a:r>
              <a:rPr lang="ru-RU" sz="3600" dirty="0" smtClean="0"/>
              <a:t>Игровое устройство - </a:t>
            </a:r>
            <a:r>
              <a:rPr lang="ru-RU" sz="3600" dirty="0" smtClean="0"/>
              <a:t>3</a:t>
            </a:r>
            <a:endParaRPr lang="ru-RU" sz="3600" dirty="0" smtClean="0"/>
          </a:p>
          <a:p>
            <a:pPr marL="514350" indent="-514350">
              <a:buFontTx/>
              <a:buChar char="-"/>
            </a:pPr>
            <a:r>
              <a:rPr lang="ru-RU" sz="3600" dirty="0" smtClean="0"/>
              <a:t>Ноутбук без клавиш - 3</a:t>
            </a:r>
          </a:p>
          <a:p>
            <a:pPr marL="514350" indent="-514350">
              <a:buFontTx/>
              <a:buChar char="-"/>
            </a:pPr>
            <a:r>
              <a:rPr lang="ru-RU" sz="3600" dirty="0" smtClean="0"/>
              <a:t>Как сенсорный телефон, только больше</a:t>
            </a:r>
          </a:p>
          <a:p>
            <a:pPr marL="514350" indent="-514350">
              <a:buFontTx/>
              <a:buChar char="-"/>
            </a:pPr>
            <a:r>
              <a:rPr lang="ru-RU" sz="3600" dirty="0" smtClean="0"/>
              <a:t>Классная штука</a:t>
            </a:r>
          </a:p>
          <a:p>
            <a:pPr marL="514350" indent="-514350">
              <a:buFontTx/>
              <a:buChar char="-"/>
            </a:pPr>
            <a:r>
              <a:rPr lang="ru-RU" sz="3600" dirty="0" smtClean="0"/>
              <a:t>Электронная книга</a:t>
            </a:r>
          </a:p>
          <a:p>
            <a:pPr marL="514350" indent="-514350">
              <a:buFontTx/>
              <a:buChar char="-"/>
            </a:pPr>
            <a:r>
              <a:rPr lang="ru-RU" sz="3600" dirty="0" smtClean="0"/>
              <a:t>Игрушка</a:t>
            </a:r>
          </a:p>
          <a:p>
            <a:pPr marL="514350" indent="-514350">
              <a:buFontTx/>
              <a:buChar char="-"/>
            </a:pPr>
            <a:r>
              <a:rPr lang="ru-RU" sz="3600" dirty="0" smtClean="0"/>
              <a:t>Аппарат для игр и работы</a:t>
            </a:r>
          </a:p>
          <a:p>
            <a:pPr marL="514350" indent="-514350">
              <a:buFontTx/>
              <a:buChar char="-"/>
            </a:pPr>
            <a:r>
              <a:rPr lang="ru-RU" sz="3600" dirty="0" smtClean="0"/>
              <a:t>Типа телефона</a:t>
            </a:r>
          </a:p>
          <a:p>
            <a:pPr marL="514350" indent="-514350">
              <a:buFontTx/>
              <a:buChar char="-"/>
            </a:pPr>
            <a:r>
              <a:rPr lang="ru-RU" sz="3600" dirty="0" smtClean="0"/>
              <a:t>Хорошая небольшая сенсорная панель</a:t>
            </a:r>
          </a:p>
          <a:p>
            <a:pPr marL="514350" indent="-514350">
              <a:buFontTx/>
              <a:buChar char="-"/>
            </a:pPr>
            <a:r>
              <a:rPr lang="ru-RU" sz="3600" dirty="0" smtClean="0"/>
              <a:t>Окно с сенсорным полем, в него можно играть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1643050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85918" y="428604"/>
            <a:ext cx="600004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2. Есть ли у тебя планшет?</a:t>
            </a:r>
          </a:p>
          <a:p>
            <a:endParaRPr lang="ru-RU" sz="2400" dirty="0" smtClean="0"/>
          </a:p>
          <a:p>
            <a:r>
              <a:rPr lang="ru-RU" sz="2400" dirty="0" smtClean="0"/>
              <a:t>Да – 12 чел.</a:t>
            </a:r>
          </a:p>
          <a:p>
            <a:r>
              <a:rPr lang="ru-RU" sz="2400" dirty="0" smtClean="0"/>
              <a:t>Нет – 18 чел.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429684" cy="57864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/>
              <a:t>3. Как ты думаешь, чем полезен планшет?</a:t>
            </a:r>
          </a:p>
          <a:p>
            <a:pPr>
              <a:buFontTx/>
              <a:buChar char="-"/>
            </a:pPr>
            <a:r>
              <a:rPr lang="ru-RU" sz="2400" dirty="0" smtClean="0"/>
              <a:t>Можно играть – 15</a:t>
            </a:r>
          </a:p>
          <a:p>
            <a:pPr>
              <a:buFontTx/>
              <a:buChar char="-"/>
            </a:pPr>
            <a:r>
              <a:rPr lang="ru-RU" sz="2400" dirty="0" smtClean="0"/>
              <a:t>Можно в Интернете найти много информации – 7</a:t>
            </a:r>
          </a:p>
          <a:p>
            <a:pPr>
              <a:buFontTx/>
              <a:buChar char="-"/>
            </a:pPr>
            <a:r>
              <a:rPr lang="ru-RU" sz="2400" dirty="0" smtClean="0"/>
              <a:t>Маленький – 3</a:t>
            </a:r>
          </a:p>
          <a:p>
            <a:pPr>
              <a:buFontTx/>
              <a:buChar char="-"/>
            </a:pPr>
            <a:r>
              <a:rPr lang="ru-RU" sz="2400" dirty="0" smtClean="0"/>
              <a:t>Похож на электронную книгу, помогает читать – 2 </a:t>
            </a:r>
          </a:p>
          <a:p>
            <a:pPr>
              <a:buFontTx/>
              <a:buChar char="-"/>
            </a:pPr>
            <a:r>
              <a:rPr lang="ru-RU" sz="2400" dirty="0" smtClean="0"/>
              <a:t>Ничем - 2</a:t>
            </a:r>
          </a:p>
          <a:p>
            <a:pPr>
              <a:buFontTx/>
              <a:buChar char="-"/>
            </a:pPr>
            <a:r>
              <a:rPr lang="ru-RU" sz="2400" dirty="0" smtClean="0"/>
              <a:t>Удобный </a:t>
            </a:r>
          </a:p>
          <a:p>
            <a:pPr>
              <a:buFontTx/>
              <a:buChar char="-"/>
            </a:pPr>
            <a:r>
              <a:rPr lang="ru-RU" sz="2400" dirty="0" smtClean="0"/>
              <a:t>Компактный</a:t>
            </a:r>
          </a:p>
          <a:p>
            <a:pPr>
              <a:buFontTx/>
              <a:buChar char="-"/>
            </a:pPr>
            <a:r>
              <a:rPr lang="ru-RU" sz="2400" dirty="0" smtClean="0"/>
              <a:t>Развивает</a:t>
            </a:r>
          </a:p>
          <a:p>
            <a:pPr>
              <a:buFontTx/>
              <a:buChar char="-"/>
            </a:pPr>
            <a:r>
              <a:rPr lang="ru-RU" sz="2400" dirty="0" smtClean="0"/>
              <a:t>Заниматься математическими примерами</a:t>
            </a:r>
          </a:p>
          <a:p>
            <a:pPr>
              <a:buFontTx/>
              <a:buChar char="-"/>
            </a:pPr>
            <a:r>
              <a:rPr lang="ru-RU" sz="2400" dirty="0" smtClean="0"/>
              <a:t>Если нет компьютера, можно играть на планшете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3600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658</Words>
  <PresentationFormat>Экран (4:3)</PresentationFormat>
  <Paragraphs>100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Гипотеза:</vt:lpstr>
      <vt:lpstr>Что такое планшет?</vt:lpstr>
      <vt:lpstr>Слайд 5</vt:lpstr>
      <vt:lpstr>Функции планшета</vt:lpstr>
      <vt:lpstr>Анкетирование учащихся начальной школы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Минусы при работе с планшетом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Евгеша</dc:creator>
  <cp:lastModifiedBy>МОЁ</cp:lastModifiedBy>
  <cp:revision>23</cp:revision>
  <dcterms:created xsi:type="dcterms:W3CDTF">2014-02-10T18:04:16Z</dcterms:created>
  <dcterms:modified xsi:type="dcterms:W3CDTF">2014-02-13T18:08:31Z</dcterms:modified>
</cp:coreProperties>
</file>