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9" r:id="rId10"/>
    <p:sldId id="263" r:id="rId11"/>
    <p:sldId id="264" r:id="rId12"/>
    <p:sldId id="266" r:id="rId13"/>
    <p:sldId id="265" r:id="rId14"/>
    <p:sldId id="267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1352-DDE2-4048-862D-3208AA3238B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DE746-0356-4910-B955-7834AD8061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1352-DDE2-4048-862D-3208AA3238B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DE746-0356-4910-B955-7834AD806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1352-DDE2-4048-862D-3208AA3238B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DE746-0356-4910-B955-7834AD806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1352-DDE2-4048-862D-3208AA3238B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DE746-0356-4910-B955-7834AD806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1352-DDE2-4048-862D-3208AA3238B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CADE746-0356-4910-B955-7834AD806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1352-DDE2-4048-862D-3208AA3238B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DE746-0356-4910-B955-7834AD806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1352-DDE2-4048-862D-3208AA3238B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DE746-0356-4910-B955-7834AD806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1352-DDE2-4048-862D-3208AA3238B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DE746-0356-4910-B955-7834AD806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1352-DDE2-4048-862D-3208AA3238B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DE746-0356-4910-B955-7834AD806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1352-DDE2-4048-862D-3208AA3238B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DE746-0356-4910-B955-7834AD806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1352-DDE2-4048-862D-3208AA3238B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DE746-0356-4910-B955-7834AD806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E271352-DDE2-4048-862D-3208AA3238B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CADE746-0356-4910-B955-7834AD806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FFFF00"/>
                </a:solidFill>
              </a:rPr>
              <a:t>Викторина</a:t>
            </a:r>
            <a:endParaRPr lang="ru-RU" sz="96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« АНГЛИЙСКИЕ ПИСАТЕЛИ</a:t>
            </a:r>
            <a:r>
              <a:rPr lang="en-US" sz="6000" dirty="0" smtClean="0"/>
              <a:t> </a:t>
            </a:r>
            <a:r>
              <a:rPr lang="ru-RU" sz="6000" dirty="0" smtClean="0"/>
              <a:t>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4038600" cy="6165304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Есть ли у Шерлока Холмса родственники? </a:t>
            </a:r>
          </a:p>
          <a:p>
            <a:endParaRPr lang="ru-RU" sz="3200" dirty="0" smtClean="0"/>
          </a:p>
          <a:p>
            <a:r>
              <a:rPr lang="ru-RU" sz="3200" dirty="0" smtClean="0"/>
              <a:t>Что находилось в зобу одного рождественского гуся?  </a:t>
            </a:r>
          </a:p>
          <a:p>
            <a:endParaRPr lang="ru-RU" sz="3200" dirty="0" smtClean="0"/>
          </a:p>
          <a:p>
            <a:r>
              <a:rPr lang="ru-RU" sz="3200" dirty="0" smtClean="0"/>
              <a:t>Что такое «пляшущие человечки»?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6237312"/>
          </a:xfrm>
        </p:spPr>
        <p:txBody>
          <a:bodyPr>
            <a:normAutofit lnSpcReduction="10000"/>
          </a:bodyPr>
          <a:lstStyle/>
          <a:p>
            <a:endParaRPr lang="ru-RU" sz="3200" b="1" i="1" dirty="0" smtClean="0"/>
          </a:p>
          <a:p>
            <a:r>
              <a:rPr lang="ru-RU" sz="3200" b="1" i="1" dirty="0" smtClean="0"/>
              <a:t>Брат </a:t>
            </a:r>
            <a:r>
              <a:rPr lang="ru-RU" sz="3200" b="1" i="1" dirty="0" err="1" smtClean="0"/>
              <a:t>Майкрофт</a:t>
            </a:r>
            <a:endParaRPr lang="ru-RU" sz="3200" b="1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r>
              <a:rPr lang="ru-RU" sz="3200" b="1" i="1" dirty="0" err="1" smtClean="0"/>
              <a:t>Голубой</a:t>
            </a:r>
            <a:r>
              <a:rPr lang="ru-RU" sz="3200" b="1" i="1" dirty="0" smtClean="0"/>
              <a:t> карбункул</a:t>
            </a:r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r>
              <a:rPr lang="ru-RU" sz="3200" b="1" i="1" dirty="0" smtClean="0"/>
              <a:t>Шифр в одноимённом рассказе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4038600" cy="6597352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Какая страна выпустила серию серебряных монет, посвящённых рассказам о Шерлоке Холмсе, на аверсе которых используются кадры из фильма "Приключения Шерлока Холмса и доктора Ватсона: Сокровища </a:t>
            </a:r>
            <a:r>
              <a:rPr lang="ru-RU" sz="2800" dirty="0" err="1" smtClean="0"/>
              <a:t>Агры</a:t>
            </a:r>
            <a:r>
              <a:rPr lang="ru-RU" sz="2800" dirty="0" smtClean="0"/>
              <a:t>"?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038600" cy="590465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НОВАЯ ЗЕЛАНДИЯ</a:t>
            </a: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Дмитрий\Desktop\holms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08720"/>
            <a:ext cx="7715200" cy="4337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В каком городе России есть памятник Шерлоку Холмсу и доктору Ватсону?</a:t>
            </a:r>
          </a:p>
          <a:p>
            <a:endParaRPr lang="ru-RU" sz="3200" dirty="0" smtClean="0"/>
          </a:p>
          <a:p>
            <a:r>
              <a:rPr lang="ru-RU" sz="3200" dirty="0" smtClean="0"/>
              <a:t>В МОСКВЕ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038600" cy="5433467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Исполнитель роли "нашего" Холмса Василий Ливанов был награжден орденом.  В какой стране? Каким?</a:t>
            </a:r>
          </a:p>
          <a:p>
            <a:endParaRPr lang="ru-RU" sz="3200" dirty="0" smtClean="0"/>
          </a:p>
          <a:p>
            <a:r>
              <a:rPr lang="ru-RU" sz="3200" b="1" dirty="0" smtClean="0"/>
              <a:t>Великобритания, орден Британской Империи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Дмитрий\Desktop\b14638404bf317f655619cba668_pre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04664"/>
            <a:ext cx="7355160" cy="60461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FFFF00"/>
                </a:solidFill>
              </a:rPr>
              <a:t>ДЖОАННА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sz="4800" dirty="0" smtClean="0">
                <a:solidFill>
                  <a:srgbClr val="FFFF00"/>
                </a:solidFill>
              </a:rPr>
              <a:t>РОУЛИНГ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Дмитрий\Desktop\33bcb8afc42307c1eb84cd9871b8179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6120680" cy="4590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4038600" cy="6408712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Это привидение меняет свой вид и превращается в то, чего человек боится больше всего. Оно любит темноту, прячется в гардеробе или под </a:t>
            </a:r>
            <a:r>
              <a:rPr lang="ru-RU" sz="3200" dirty="0" smtClean="0"/>
              <a:t>кроватью</a:t>
            </a:r>
            <a:r>
              <a:rPr lang="en-US" sz="3200" dirty="0" smtClean="0"/>
              <a:t>.</a:t>
            </a:r>
            <a:endParaRPr lang="ru-RU" sz="3200" dirty="0" smtClean="0"/>
          </a:p>
          <a:p>
            <a:endParaRPr lang="ru-RU" sz="3200" dirty="0" smtClean="0"/>
          </a:p>
          <a:p>
            <a:r>
              <a:rPr lang="ru-RU" sz="4400" dirty="0"/>
              <a:t>БОГГАРТ</a:t>
            </a:r>
          </a:p>
          <a:p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60648"/>
            <a:ext cx="4038600" cy="6336704"/>
          </a:xfrm>
        </p:spPr>
        <p:txBody>
          <a:bodyPr>
            <a:normAutofit lnSpcReduction="10000"/>
          </a:bodyPr>
          <a:lstStyle/>
          <a:p>
            <a:r>
              <a:rPr lang="ru-RU" sz="3200" b="1" dirty="0"/>
              <a:t>Волшебная палочка, котел, телескоп, весы, метла, сова, кошка, жаба. Что из этого списка запрещалось иметь студентам-первокурсникам в </a:t>
            </a:r>
            <a:r>
              <a:rPr lang="ru-RU" sz="3200" b="1" dirty="0" err="1"/>
              <a:t>Хогвартсе</a:t>
            </a:r>
            <a:r>
              <a:rPr lang="ru-RU" sz="3200" b="1" dirty="0"/>
              <a:t>? </a:t>
            </a:r>
            <a:endParaRPr lang="ru-RU" sz="3200" b="1" dirty="0" smtClean="0"/>
          </a:p>
          <a:p>
            <a:endParaRPr lang="ru-RU" sz="3200" b="1" dirty="0"/>
          </a:p>
          <a:p>
            <a:r>
              <a:rPr lang="ru-RU" sz="4400" b="1" dirty="0" smtClean="0"/>
              <a:t>МЕТЛА</a:t>
            </a:r>
          </a:p>
          <a:p>
            <a:endParaRPr lang="ru-RU" sz="3200" b="1" dirty="0"/>
          </a:p>
          <a:p>
            <a:endParaRPr lang="ru-RU" sz="3200" b="1" dirty="0" smtClean="0"/>
          </a:p>
          <a:p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4038600" cy="6359608"/>
          </a:xfrm>
        </p:spPr>
        <p:txBody>
          <a:bodyPr>
            <a:normAutofit/>
          </a:bodyPr>
          <a:lstStyle/>
          <a:p>
            <a:r>
              <a:rPr lang="ru-RU" sz="3600" dirty="0"/>
              <a:t>Сколько братьев и сестер у Рона </a:t>
            </a:r>
            <a:r>
              <a:rPr lang="ru-RU" sz="3600" dirty="0" err="1"/>
              <a:t>Уизли</a:t>
            </a:r>
            <a:r>
              <a:rPr lang="ru-RU" sz="3600" dirty="0" smtClean="0"/>
              <a:t>?</a:t>
            </a:r>
          </a:p>
          <a:p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60648"/>
            <a:ext cx="4038600" cy="640871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5 братьев и 1 сестра</a:t>
            </a:r>
            <a:endParaRPr lang="ru-RU" sz="4400" dirty="0"/>
          </a:p>
        </p:txBody>
      </p:sp>
      <p:pic>
        <p:nvPicPr>
          <p:cNvPr id="2050" name="Picture 2" descr="C:\Documents and Settings\User\Рабочий стол\уизл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348880"/>
            <a:ext cx="5715000" cy="43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0434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6264696"/>
          </a:xfrm>
        </p:spPr>
        <p:txBody>
          <a:bodyPr>
            <a:normAutofit/>
          </a:bodyPr>
          <a:lstStyle/>
          <a:p>
            <a:r>
              <a:rPr lang="ru-RU" sz="3600" dirty="0"/>
              <a:t>Сколько лет любимый питомец Рона (крыса Короста) прожил в семье </a:t>
            </a:r>
            <a:r>
              <a:rPr lang="ru-RU" sz="3600" dirty="0" err="1"/>
              <a:t>Уизли</a:t>
            </a:r>
            <a:r>
              <a:rPr lang="ru-RU" sz="3600" dirty="0" smtClean="0"/>
              <a:t>?</a:t>
            </a:r>
          </a:p>
          <a:p>
            <a:endParaRPr lang="ru-RU" sz="3600" dirty="0" smtClean="0"/>
          </a:p>
          <a:p>
            <a:pPr marL="137160" indent="0">
              <a:buNone/>
            </a:pPr>
            <a:r>
              <a:rPr lang="ru-RU" sz="5400" dirty="0" smtClean="0"/>
              <a:t>12 лет</a:t>
            </a: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38600" cy="62646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Какой марки был автомобиль, принадлежавший семье </a:t>
            </a:r>
            <a:r>
              <a:rPr lang="ru-RU" sz="3200" dirty="0" err="1" smtClean="0"/>
              <a:t>Уизли</a:t>
            </a:r>
            <a:endParaRPr lang="ru-RU" sz="3200" dirty="0" smtClean="0"/>
          </a:p>
          <a:p>
            <a:endParaRPr lang="ru-RU" sz="3200" dirty="0"/>
          </a:p>
          <a:p>
            <a:endParaRPr lang="ru-RU" sz="3200" dirty="0" smtClean="0"/>
          </a:p>
          <a:p>
            <a:endParaRPr lang="ru-RU" sz="3200" dirty="0"/>
          </a:p>
          <a:p>
            <a:endParaRPr lang="ru-RU" sz="3200" dirty="0" smtClean="0"/>
          </a:p>
          <a:p>
            <a:endParaRPr lang="ru-RU" sz="3200" dirty="0"/>
          </a:p>
          <a:p>
            <a:endParaRPr lang="ru-RU" sz="3200" dirty="0" smtClean="0"/>
          </a:p>
          <a:p>
            <a:pPr marL="137160" indent="0">
              <a:buNone/>
            </a:pPr>
            <a:r>
              <a:rPr lang="ru-RU" sz="3200" dirty="0" smtClean="0"/>
              <a:t>    ФОРД АНГЛИЯ</a:t>
            </a:r>
            <a:endParaRPr lang="ru-RU" sz="3200" dirty="0"/>
          </a:p>
        </p:txBody>
      </p:sp>
      <p:pic>
        <p:nvPicPr>
          <p:cNvPr id="3074" name="Picture 2" descr="C:\Documents and Settings\User\Рабочий стол\автомобиль уизл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564904"/>
            <a:ext cx="456694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7783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88640"/>
            <a:ext cx="4038600" cy="6408712"/>
          </a:xfrm>
        </p:spPr>
        <p:txBody>
          <a:bodyPr>
            <a:normAutofit/>
          </a:bodyPr>
          <a:lstStyle/>
          <a:p>
            <a:r>
              <a:rPr lang="ru-RU" sz="2800" dirty="0"/>
              <a:t>На экзаменах в </a:t>
            </a:r>
            <a:r>
              <a:rPr lang="ru-RU" sz="2800" dirty="0" err="1"/>
              <a:t>Хогвартсе</a:t>
            </a:r>
            <a:r>
              <a:rPr lang="ru-RU" sz="2800" dirty="0"/>
              <a:t> студенты получают оценки «П», «В», «У», «С», «О». Оценка «П» - превосходно, «В» - выше ожидаемого, «У» - удовлетворительно, «С» - слабо. А что означает оценка «О»? </a:t>
            </a:r>
            <a:endParaRPr lang="ru-RU" sz="2800" dirty="0" smtClean="0"/>
          </a:p>
          <a:p>
            <a:endParaRPr lang="ru-RU" sz="2800" dirty="0"/>
          </a:p>
          <a:p>
            <a:pPr marL="137160" indent="0">
              <a:buNone/>
            </a:pPr>
            <a:r>
              <a:rPr lang="ru-RU" sz="3200" dirty="0" smtClean="0"/>
              <a:t>ОТВРАТИТЕЛЬНО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332656"/>
            <a:ext cx="4038600" cy="6480720"/>
          </a:xfrm>
        </p:spPr>
        <p:txBody>
          <a:bodyPr>
            <a:normAutofit/>
          </a:bodyPr>
          <a:lstStyle/>
          <a:p>
            <a:r>
              <a:rPr lang="ru-RU" sz="3200" dirty="0"/>
              <a:t>Рог двурога, шкура </a:t>
            </a:r>
            <a:r>
              <a:rPr lang="ru-RU" sz="3200" dirty="0" err="1"/>
              <a:t>бумсланга</a:t>
            </a:r>
            <a:r>
              <a:rPr lang="ru-RU" sz="3200" dirty="0"/>
              <a:t>, златоглазки, пиявки, водоросли, спорыш. Что получится, если сложить все это вместе? </a:t>
            </a:r>
            <a:endParaRPr lang="ru-RU" sz="3200" dirty="0" smtClean="0"/>
          </a:p>
          <a:p>
            <a:endParaRPr lang="ru-RU" sz="3200" dirty="0"/>
          </a:p>
          <a:p>
            <a:r>
              <a:rPr lang="ru-RU" sz="3200" dirty="0" smtClean="0"/>
              <a:t>ОБОРОТНОЕ ЗЕЛЬЕ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54925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ЛЬЮИС КЭРРОЛЛ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Алиса в Стране Чудес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Дмитрий\Desktop\111059760_201015909d13442214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2708920"/>
            <a:ext cx="4038600" cy="323088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sz="4000" dirty="0" smtClean="0"/>
              <a:t>Что носил в кармане Белый Кролик?</a:t>
            </a:r>
          </a:p>
          <a:p>
            <a:r>
              <a:rPr lang="ru-RU" sz="4000" dirty="0" smtClean="0"/>
              <a:t>ЧАСЫ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8075240" cy="5649491"/>
          </a:xfrm>
        </p:spPr>
        <p:txBody>
          <a:bodyPr>
            <a:normAutofit/>
          </a:bodyPr>
          <a:lstStyle/>
          <a:p>
            <a:r>
              <a:rPr lang="ru-RU" sz="3200" dirty="0"/>
              <a:t>Поспорив с Долорес </a:t>
            </a:r>
            <a:r>
              <a:rPr lang="ru-RU" sz="3200" dirty="0" err="1"/>
              <a:t>Амбридж</a:t>
            </a:r>
            <a:r>
              <a:rPr lang="ru-RU" sz="3200" dirty="0"/>
              <a:t> на уроке Защиты от Темных Искусств о возвращении Темного Лорда, Гарри заслужил наказание. Каждый вечер он приходил в кабинет профессора, чтобы писать строчки. Какие слова ему приходилось </a:t>
            </a:r>
            <a:r>
              <a:rPr lang="ru-RU" sz="3200" dirty="0" smtClean="0"/>
              <a:t>выводить?</a:t>
            </a:r>
          </a:p>
          <a:p>
            <a:endParaRPr lang="ru-RU" sz="3200" dirty="0"/>
          </a:p>
          <a:p>
            <a:endParaRPr lang="ru-RU" sz="3200" dirty="0" smtClean="0"/>
          </a:p>
          <a:p>
            <a:pPr marL="137160" indent="0">
              <a:buNone/>
            </a:pPr>
            <a:r>
              <a:rPr lang="ru-RU" sz="4400" dirty="0" smtClean="0"/>
              <a:t>        Я НЕ ДОЛЖЕН ВРАТЬ </a:t>
            </a:r>
            <a:endParaRPr lang="ru-RU" sz="4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88999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В состав команды по </a:t>
            </a:r>
            <a:r>
              <a:rPr lang="ru-RU" sz="3600" dirty="0" err="1">
                <a:solidFill>
                  <a:schemeClr val="tx1"/>
                </a:solidFill>
              </a:rPr>
              <a:t>квиддичу</a:t>
            </a:r>
            <a:r>
              <a:rPr lang="ru-RU" sz="3600" dirty="0">
                <a:solidFill>
                  <a:schemeClr val="tx1"/>
                </a:solidFill>
              </a:rPr>
              <a:t> входят охотники, загонщики, вратарь и ловец. Сколько всего игроков в команде?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924944"/>
            <a:ext cx="7931224" cy="3744416"/>
          </a:xfrm>
        </p:spPr>
        <p:txBody>
          <a:bodyPr>
            <a:normAutofit/>
          </a:bodyPr>
          <a:lstStyle/>
          <a:p>
            <a:endParaRPr lang="ru-RU" sz="3200" dirty="0"/>
          </a:p>
        </p:txBody>
      </p:sp>
      <p:pic>
        <p:nvPicPr>
          <p:cNvPr id="4098" name="Picture 2" descr="C:\Documents and Settings\User\Рабочий стол\rdbllbx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00989"/>
            <a:ext cx="8784976" cy="4480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659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en-US" sz="6000" dirty="0" smtClean="0"/>
              <a:t>THANK  YOU!</a:t>
            </a:r>
          </a:p>
          <a:p>
            <a:pPr marL="137160" indent="0" algn="ctr">
              <a:buNone/>
            </a:pPr>
            <a:endParaRPr lang="en-US" sz="6000" dirty="0"/>
          </a:p>
          <a:p>
            <a:pPr marL="137160" indent="0" algn="ctr">
              <a:buNone/>
            </a:pPr>
            <a:endParaRPr lang="en-US" sz="6000" dirty="0" smtClean="0"/>
          </a:p>
          <a:p>
            <a:pPr marL="137160" indent="0" algn="ctr">
              <a:buNone/>
            </a:pPr>
            <a:endParaRPr lang="en-US" sz="6000" dirty="0" smtClean="0"/>
          </a:p>
          <a:p>
            <a:pPr marL="137160" indent="0" algn="ctr">
              <a:buNone/>
            </a:pPr>
            <a:r>
              <a:rPr lang="en-US" sz="6000" dirty="0" smtClean="0"/>
              <a:t>WELL DONE!</a:t>
            </a:r>
          </a:p>
          <a:p>
            <a:pPr marL="137160" indent="0">
              <a:buNone/>
            </a:pPr>
            <a:endParaRPr lang="ru-RU" sz="6000" dirty="0"/>
          </a:p>
        </p:txBody>
      </p:sp>
      <p:pic>
        <p:nvPicPr>
          <p:cNvPr id="5122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572800"/>
            <a:ext cx="4842777" cy="3052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8146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64704"/>
            <a:ext cx="4038600" cy="590465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200" dirty="0" smtClean="0"/>
              <a:t>Какие розы приказала посадить королева садовникам?</a:t>
            </a:r>
          </a:p>
          <a:p>
            <a:pPr>
              <a:buNone/>
            </a:pPr>
            <a:r>
              <a:rPr lang="ru-RU" sz="3200" dirty="0" smtClean="0"/>
              <a:t>КРАСНЫЕ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В какую игру любила играть Королева?</a:t>
            </a:r>
          </a:p>
          <a:p>
            <a:pPr>
              <a:buNone/>
            </a:pPr>
            <a:r>
              <a:rPr lang="ru-RU" sz="3200" dirty="0" smtClean="0"/>
              <a:t>КРОКЕТ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038600" cy="590465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200" dirty="0" smtClean="0"/>
              <a:t>Который час был всегда у Шляпника  и Кролика?</a:t>
            </a:r>
          </a:p>
          <a:p>
            <a:pPr marL="651510" indent="-514350">
              <a:buNone/>
            </a:pPr>
            <a:r>
              <a:rPr lang="ru-RU" sz="3200" dirty="0" smtClean="0"/>
              <a:t>5 ЧАСОВ</a:t>
            </a:r>
          </a:p>
          <a:p>
            <a:pPr marL="651510" indent="-514350">
              <a:buNone/>
            </a:pPr>
            <a:endParaRPr lang="ru-RU" sz="3200" dirty="0" smtClean="0"/>
          </a:p>
          <a:p>
            <a:pPr marL="651510" indent="-514350">
              <a:buNone/>
            </a:pPr>
            <a:endParaRPr lang="ru-RU" sz="3200" dirty="0" smtClean="0"/>
          </a:p>
          <a:p>
            <a:pPr marL="651510" indent="-514350">
              <a:buNone/>
            </a:pPr>
            <a:r>
              <a:rPr lang="ru-RU" sz="3200" dirty="0" smtClean="0"/>
              <a:t>Куда именно придёт герцогиня, если кролик опоздает?</a:t>
            </a:r>
          </a:p>
          <a:p>
            <a:pPr marL="651510" indent="-514350">
              <a:buNone/>
            </a:pPr>
            <a:r>
              <a:rPr lang="ru-RU" sz="3200" dirty="0" smtClean="0"/>
              <a:t>В ЯРОСТЬ</a:t>
            </a:r>
          </a:p>
          <a:p>
            <a:pPr marL="651510" indent="-514350">
              <a:buAutoNum type="arabicPlain" startAt="5"/>
            </a:pPr>
            <a:endParaRPr lang="ru-RU" sz="3200" dirty="0" smtClean="0"/>
          </a:p>
          <a:p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           АЛАН АЛЕКСАНДР                         МИЛН   </a:t>
            </a:r>
            <a:r>
              <a:rPr lang="ru-RU" dirty="0" err="1" smtClean="0">
                <a:solidFill>
                  <a:srgbClr val="FFFF00"/>
                </a:solidFill>
              </a:rPr>
              <a:t>Винни</a:t>
            </a:r>
            <a:r>
              <a:rPr lang="ru-RU" dirty="0" smtClean="0">
                <a:solidFill>
                  <a:srgbClr val="FFFF00"/>
                </a:solidFill>
              </a:rPr>
              <a:t>  Пух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и все-все-все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636912"/>
            <a:ext cx="4038600" cy="396044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С шаром какого цвета </a:t>
            </a:r>
            <a:r>
              <a:rPr lang="ru-RU" sz="3200" b="1" i="1" dirty="0" err="1" smtClean="0"/>
              <a:t>Винни</a:t>
            </a:r>
            <a:r>
              <a:rPr lang="ru-RU" sz="3200" b="1" i="1" dirty="0" smtClean="0"/>
              <a:t> Пух отправился за мёдом?</a:t>
            </a:r>
          </a:p>
          <a:p>
            <a:pPr>
              <a:buNone/>
            </a:pPr>
            <a:r>
              <a:rPr lang="ru-RU" sz="3200" b="1" i="1" dirty="0" smtClean="0"/>
              <a:t>С СИНИМ</a:t>
            </a:r>
          </a:p>
          <a:p>
            <a:pPr>
              <a:buNone/>
            </a:pPr>
            <a:endParaRPr lang="ru-RU" sz="3200" dirty="0"/>
          </a:p>
        </p:txBody>
      </p:sp>
      <p:pic>
        <p:nvPicPr>
          <p:cNvPr id="2050" name="Picture 2" descr="C:\Users\Дмитрий\Desktop\S70x98F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1512168" cy="2117035"/>
          </a:xfrm>
          <a:prstGeom prst="rect">
            <a:avLst/>
          </a:prstGeom>
          <a:noFill/>
        </p:spPr>
      </p:pic>
      <p:pic>
        <p:nvPicPr>
          <p:cNvPr id="2053" name="Picture 5" descr="C:\Users\Дмитрий\Desktop\st_5575_5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636912"/>
            <a:ext cx="2437778" cy="3602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800" b="1" i="1" dirty="0" smtClean="0"/>
              <a:t>Что Пух , Пятачок  и Сова подарили </a:t>
            </a:r>
            <a:r>
              <a:rPr lang="ru-RU" sz="2800" b="1" i="1" dirty="0" err="1" smtClean="0"/>
              <a:t>Иа</a:t>
            </a:r>
            <a:r>
              <a:rPr lang="ru-RU" sz="2800" b="1" i="1" dirty="0" smtClean="0"/>
              <a:t> на день рождения?</a:t>
            </a:r>
          </a:p>
          <a:p>
            <a:endParaRPr lang="ru-RU" sz="2800" b="1" i="1" dirty="0" smtClean="0"/>
          </a:p>
          <a:p>
            <a:endParaRPr lang="ru-RU" sz="2800" b="1" i="1" dirty="0" smtClean="0"/>
          </a:p>
          <a:p>
            <a:pPr>
              <a:buNone/>
            </a:pPr>
            <a:r>
              <a:rPr lang="ru-RU" sz="2800" b="1" i="1" dirty="0" smtClean="0"/>
              <a:t>ГОРШОК ИЗ-ПОД МЁДА, ЛОПНУВШИЙ ШАРИК И ХВОСТ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6146" name="Picture 2" descr="C:\Users\Дмитрий\Desktop\0-24774669977724a0ab3b53e580bdbe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060848"/>
            <a:ext cx="4423627" cy="3316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64704"/>
            <a:ext cx="4038600" cy="576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/>
              <a:t>    Как звали самого маленького из Родственников и Знакомых Кролика?</a:t>
            </a:r>
          </a:p>
          <a:p>
            <a:pPr>
              <a:buNone/>
            </a:pPr>
            <a:r>
              <a:rPr lang="ru-RU" sz="3200" b="1" i="1" dirty="0" smtClean="0"/>
              <a:t>    САШКА-БУКАШКА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038600" cy="576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/>
              <a:t>    Какой день недели умела писать Сова?</a:t>
            </a:r>
          </a:p>
          <a:p>
            <a:pPr>
              <a:buNone/>
            </a:pPr>
            <a:r>
              <a:rPr lang="ru-RU" sz="3200" b="1" i="1" dirty="0" smtClean="0"/>
              <a:t>СУББОТА</a:t>
            </a:r>
          </a:p>
          <a:p>
            <a:pPr lvl="0">
              <a:buNone/>
            </a:pPr>
            <a:endParaRPr lang="ru-RU" sz="3200" b="1" i="1" dirty="0" smtClean="0"/>
          </a:p>
          <a:p>
            <a:pPr lvl="0">
              <a:buNone/>
            </a:pPr>
            <a:r>
              <a:rPr lang="ru-RU" sz="3200" b="1" i="1" dirty="0" smtClean="0"/>
              <a:t>    Кого ловили с помощью Хитрой Западни Пух и Пятачок? </a:t>
            </a:r>
          </a:p>
          <a:p>
            <a:pPr lvl="0">
              <a:buNone/>
            </a:pPr>
            <a:r>
              <a:rPr lang="ru-RU" sz="3200" b="1" i="1" dirty="0" smtClean="0"/>
              <a:t>СЛОНОПОТАМА</a:t>
            </a:r>
            <a:endParaRPr lang="ru-RU" sz="3200" dirty="0" smtClean="0"/>
          </a:p>
          <a:p>
            <a:pPr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РЕДЬЯРД КИПЛИНГ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err="1" smtClean="0">
                <a:solidFill>
                  <a:srgbClr val="FFFF00"/>
                </a:solidFill>
              </a:rPr>
              <a:t>Маугли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Что называла </a:t>
            </a:r>
            <a:r>
              <a:rPr lang="ru-RU" sz="3200" b="1" i="1" dirty="0" err="1" smtClean="0"/>
              <a:t>Багира</a:t>
            </a:r>
            <a:r>
              <a:rPr lang="ru-RU" sz="3200" b="1" i="1" dirty="0" smtClean="0"/>
              <a:t> красным цветком?</a:t>
            </a:r>
          </a:p>
          <a:p>
            <a:pPr>
              <a:buNone/>
            </a:pPr>
            <a:r>
              <a:rPr lang="ru-RU" sz="3200" b="1" i="1" dirty="0" smtClean="0"/>
              <a:t>ОГОНЬ</a:t>
            </a:r>
          </a:p>
          <a:p>
            <a:pPr>
              <a:buNone/>
            </a:pPr>
            <a:endParaRPr lang="ru-RU" sz="3200" b="1" i="1" dirty="0" smtClean="0"/>
          </a:p>
          <a:p>
            <a:r>
              <a:rPr lang="ru-RU" sz="3200" b="1" i="1" dirty="0" smtClean="0"/>
              <a:t>Какой выкуп отдала </a:t>
            </a:r>
            <a:r>
              <a:rPr lang="ru-RU" sz="3200" b="1" i="1" dirty="0" err="1" smtClean="0"/>
              <a:t>Багира</a:t>
            </a:r>
            <a:r>
              <a:rPr lang="ru-RU" sz="3200" b="1" i="1" dirty="0" smtClean="0"/>
              <a:t> стае за </a:t>
            </a:r>
            <a:r>
              <a:rPr lang="ru-RU" sz="3200" b="1" i="1" dirty="0" err="1" smtClean="0"/>
              <a:t>Маугли</a:t>
            </a:r>
            <a:r>
              <a:rPr lang="ru-RU" sz="3200" b="1" i="1" dirty="0" smtClean="0"/>
              <a:t>?</a:t>
            </a:r>
            <a:endParaRPr lang="ru-RU" sz="3200" dirty="0" smtClean="0"/>
          </a:p>
          <a:p>
            <a:pPr>
              <a:buNone/>
            </a:pPr>
            <a:r>
              <a:rPr lang="ru-RU" sz="3200" b="1" i="1" dirty="0" smtClean="0"/>
              <a:t>БУЙВОЛА</a:t>
            </a:r>
          </a:p>
          <a:p>
            <a:endParaRPr lang="ru-RU" dirty="0"/>
          </a:p>
        </p:txBody>
      </p:sp>
      <p:pic>
        <p:nvPicPr>
          <p:cNvPr id="3074" name="Picture 2" descr="C:\Users\Дмитрий\Desktop\3483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60446"/>
            <a:ext cx="4038600" cy="3005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АРТУР КОНАН ДОЙЛЬ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Рассказы о Шерлоке Холмсе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152"/>
          </a:xfrm>
        </p:spPr>
        <p:txBody>
          <a:bodyPr>
            <a:noAutofit/>
          </a:bodyPr>
          <a:lstStyle/>
          <a:p>
            <a:endParaRPr lang="ru-RU" sz="3200" dirty="0"/>
          </a:p>
        </p:txBody>
      </p:sp>
      <p:pic>
        <p:nvPicPr>
          <p:cNvPr id="7170" name="Picture 2" descr="C:\Users\Дмитрий\Desktop\e4e07a888c9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7787208" cy="4858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61206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Адрес Шерлока Холмса.  </a:t>
            </a:r>
          </a:p>
          <a:p>
            <a:endParaRPr lang="ru-RU" sz="2800" dirty="0" smtClean="0"/>
          </a:p>
          <a:p>
            <a:r>
              <a:rPr lang="ru-RU" sz="2800" dirty="0" smtClean="0"/>
              <a:t>Музыкальный инструмент, на котором играет Шерлок Холмс.</a:t>
            </a:r>
          </a:p>
          <a:p>
            <a:r>
              <a:rPr lang="ru-RU" sz="2800" dirty="0" smtClean="0"/>
              <a:t> </a:t>
            </a:r>
          </a:p>
          <a:p>
            <a:r>
              <a:rPr lang="ru-RU" sz="2800" dirty="0" smtClean="0"/>
              <a:t>Какова была фамилия квартирной хозяйки Холмса и Ватсона?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2656"/>
            <a:ext cx="4038600" cy="6264696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Лондон, Бейкер-стрит, дом 221-б</a:t>
            </a:r>
          </a:p>
          <a:p>
            <a:endParaRPr lang="ru-RU" sz="2800" i="1" dirty="0" smtClean="0"/>
          </a:p>
          <a:p>
            <a:r>
              <a:rPr lang="ru-RU" sz="3200" b="1" i="1" dirty="0" smtClean="0"/>
              <a:t>Скрипка</a:t>
            </a:r>
          </a:p>
          <a:p>
            <a:pPr>
              <a:buNone/>
            </a:pPr>
            <a:endParaRPr lang="ru-RU" sz="2800" i="1" dirty="0" smtClean="0"/>
          </a:p>
          <a:p>
            <a:endParaRPr lang="ru-RU" sz="2800" i="1" dirty="0" smtClean="0"/>
          </a:p>
          <a:p>
            <a:endParaRPr lang="ru-RU" sz="2800" i="1" dirty="0" smtClean="0"/>
          </a:p>
          <a:p>
            <a:endParaRPr lang="ru-RU" sz="2800" i="1" dirty="0" smtClean="0"/>
          </a:p>
          <a:p>
            <a:r>
              <a:rPr lang="ru-RU" sz="3200" b="1" i="1" dirty="0" smtClean="0"/>
              <a:t>Миссис Хадсон</a:t>
            </a:r>
            <a:endParaRPr lang="ru-RU" sz="32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174</TotalTime>
  <Words>491</Words>
  <Application>Microsoft Office PowerPoint</Application>
  <PresentationFormat>Экран (4:3)</PresentationFormat>
  <Paragraphs>114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Викторина</vt:lpstr>
      <vt:lpstr>ЛЬЮИС КЭРРОЛЛ  Алиса в Стране Чудес</vt:lpstr>
      <vt:lpstr>Слайд 3</vt:lpstr>
      <vt:lpstr>           АЛАН АЛЕКСАНДР                         МИЛН   Винни  Пух и все-все-все</vt:lpstr>
      <vt:lpstr>Слайд 5</vt:lpstr>
      <vt:lpstr>Слайд 6</vt:lpstr>
      <vt:lpstr>РЕДЬЯРД КИПЛИНГ Маугли</vt:lpstr>
      <vt:lpstr>АРТУР КОНАН ДОЙЛЬ Рассказы о Шерлоке Холмсе</vt:lpstr>
      <vt:lpstr>Слайд 9</vt:lpstr>
      <vt:lpstr>Слайд 10</vt:lpstr>
      <vt:lpstr>Слайд 11</vt:lpstr>
      <vt:lpstr>Слайд 12</vt:lpstr>
      <vt:lpstr>Слайд 13</vt:lpstr>
      <vt:lpstr>Слайд 14</vt:lpstr>
      <vt:lpstr>ДЖОАННА РОУЛИНГ</vt:lpstr>
      <vt:lpstr>Слайд 16</vt:lpstr>
      <vt:lpstr>Слайд 17</vt:lpstr>
      <vt:lpstr>Слайд 18</vt:lpstr>
      <vt:lpstr>Слайд 19</vt:lpstr>
      <vt:lpstr>Слайд 20</vt:lpstr>
      <vt:lpstr>В состав команды по квиддичу входят охотники, загонщики, вратарь и ловец. Сколько всего игроков в команде?  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Дмитрий</dc:creator>
  <cp:lastModifiedBy>Пользователь Windows</cp:lastModifiedBy>
  <cp:revision>19</cp:revision>
  <dcterms:created xsi:type="dcterms:W3CDTF">2015-04-12T09:46:34Z</dcterms:created>
  <dcterms:modified xsi:type="dcterms:W3CDTF">2018-02-01T11:04:00Z</dcterms:modified>
</cp:coreProperties>
</file>