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64" r:id="rId3"/>
    <p:sldId id="263" r:id="rId4"/>
    <p:sldId id="265" r:id="rId5"/>
    <p:sldId id="261" r:id="rId6"/>
    <p:sldId id="260" r:id="rId7"/>
    <p:sldId id="259" r:id="rId8"/>
    <p:sldId id="258" r:id="rId9"/>
    <p:sldId id="25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-108" y="-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5122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941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3718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6919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246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583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3034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0126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233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120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86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606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295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23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656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2233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691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69A4A-0373-4E05-8975-D3D18927C58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DBCFF-F68D-4B0C-95E4-EFDE358936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83001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  <p:sldLayoutId id="2147484214" r:id="rId14"/>
    <p:sldLayoutId id="2147484215" r:id="rId15"/>
    <p:sldLayoutId id="2147484216" r:id="rId16"/>
    <p:sldLayoutId id="214748421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British Literature quiz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Grades 7-8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57682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split orient="vert"/>
        <p:sndAc>
          <p:stSnd>
            <p:snd r:embed="rId3" name="type.wav"/>
          </p:stSnd>
        </p:sndAc>
      </p:transition>
    </mc:Choice>
    <mc:Fallback>
      <p:transition spd="slow">
        <p:split orient="vert"/>
        <p:sndAc>
          <p:stSnd>
            <p:snd r:embed="rId2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660" y="0"/>
            <a:ext cx="9733512" cy="2852737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</a:rPr>
              <a:t>1</a:t>
            </a:r>
            <a:r>
              <a:rPr lang="en-US" dirty="0" smtClean="0">
                <a:solidFill>
                  <a:schemeClr val="accent6"/>
                </a:solidFill>
              </a:rPr>
              <a:t> What </a:t>
            </a:r>
            <a:r>
              <a:rPr lang="en-US" dirty="0">
                <a:solidFill>
                  <a:schemeClr val="accent6"/>
                </a:solidFill>
              </a:rPr>
              <a:t>children’s novel features </a:t>
            </a:r>
            <a:r>
              <a:rPr lang="en-US" dirty="0" smtClean="0">
                <a:solidFill>
                  <a:schemeClr val="accent6"/>
                </a:solidFill>
              </a:rPr>
              <a:t>Neverland</a:t>
            </a:r>
            <a:r>
              <a:rPr lang="en-US" dirty="0">
                <a:solidFill>
                  <a:schemeClr val="accent6"/>
                </a:solidFill>
              </a:rPr>
              <a:t>?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2628" y="2769934"/>
            <a:ext cx="9733512" cy="1500187"/>
          </a:xfrm>
        </p:spPr>
        <p:txBody>
          <a:bodyPr>
            <a:noAutofit/>
          </a:bodyPr>
          <a:lstStyle/>
          <a:p>
            <a:r>
              <a:rPr lang="en-US" sz="3600" dirty="0"/>
              <a:t>a. Peter Pan</a:t>
            </a:r>
            <a:br>
              <a:rPr lang="en-US" sz="3600" dirty="0"/>
            </a:br>
            <a:r>
              <a:rPr lang="en-US" sz="3600" dirty="0"/>
              <a:t>b. </a:t>
            </a:r>
            <a:r>
              <a:rPr lang="en-US" sz="3600" dirty="0" err="1"/>
              <a:t>Pippi</a:t>
            </a:r>
            <a:r>
              <a:rPr lang="en-US" sz="3600" dirty="0"/>
              <a:t> </a:t>
            </a:r>
            <a:r>
              <a:rPr lang="en-US" sz="3600" dirty="0" err="1"/>
              <a:t>Longstocking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c. Pinocchio</a:t>
            </a:r>
            <a:br>
              <a:rPr lang="en-US" sz="3600" dirty="0"/>
            </a:br>
            <a:r>
              <a:rPr lang="en-US" sz="3600" dirty="0"/>
              <a:t>d. Alice’s Adventures in Wonderland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60029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2 Who </a:t>
            </a:r>
            <a:r>
              <a:rPr lang="en-US" dirty="0">
                <a:solidFill>
                  <a:schemeClr val="accent6"/>
                </a:solidFill>
              </a:rPr>
              <a:t>has the best friend called Huck Finn?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2628" y="2541334"/>
            <a:ext cx="9733512" cy="1500187"/>
          </a:xfrm>
        </p:spPr>
        <p:txBody>
          <a:bodyPr>
            <a:noAutofit/>
          </a:bodyPr>
          <a:lstStyle/>
          <a:p>
            <a:r>
              <a:rPr lang="en-US" sz="4000" dirty="0"/>
              <a:t>a. Anne of Green Gables</a:t>
            </a:r>
            <a:br>
              <a:rPr lang="en-US" sz="4000" dirty="0"/>
            </a:br>
            <a:r>
              <a:rPr lang="en-US" sz="4000" dirty="0"/>
              <a:t>b. Tom Sawyer</a:t>
            </a:r>
            <a:br>
              <a:rPr lang="en-US" sz="4000" dirty="0"/>
            </a:br>
            <a:r>
              <a:rPr lang="en-US" sz="4000" dirty="0"/>
              <a:t>c. Harry Potter</a:t>
            </a:r>
            <a:br>
              <a:rPr lang="en-US" sz="4000" dirty="0"/>
            </a:br>
            <a:r>
              <a:rPr lang="en-US" sz="4000" dirty="0"/>
              <a:t>d. Charlie Bucket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090974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3.Which </a:t>
            </a:r>
            <a:r>
              <a:rPr lang="en-US" dirty="0">
                <a:solidFill>
                  <a:schemeClr val="accent6"/>
                </a:solidFill>
              </a:rPr>
              <a:t>of these Disney animated features is not based on a book written by a European author</a:t>
            </a:r>
            <a:r>
              <a:rPr lang="en-US" dirty="0" smtClean="0">
                <a:solidFill>
                  <a:schemeClr val="accent6"/>
                </a:solidFill>
              </a:rPr>
              <a:t>?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a. One Hundred and One </a:t>
            </a:r>
            <a:r>
              <a:rPr lang="en-US" sz="3600" dirty="0" err="1">
                <a:solidFill>
                  <a:schemeClr val="tx1"/>
                </a:solidFill>
              </a:rPr>
              <a:t>Dalmations</a:t>
            </a: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b. Mulan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c. The Many Adventures of Winnie-the-Pooh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d. Bambi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332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4.</a:t>
            </a:r>
            <a:r>
              <a:rPr lang="en-US" dirty="0" smtClean="0"/>
              <a:t> </a:t>
            </a:r>
            <a:r>
              <a:rPr lang="en-US" dirty="0">
                <a:solidFill>
                  <a:schemeClr val="accent6"/>
                </a:solidFill>
              </a:rPr>
              <a:t>What pen name did The English writer Charles </a:t>
            </a:r>
            <a:r>
              <a:rPr lang="en-US" dirty="0" err="1">
                <a:solidFill>
                  <a:schemeClr val="accent6"/>
                </a:solidFill>
              </a:rPr>
              <a:t>Lutwidge</a:t>
            </a:r>
            <a:r>
              <a:rPr lang="en-US" dirty="0">
                <a:solidFill>
                  <a:schemeClr val="accent6"/>
                </a:solidFill>
              </a:rPr>
              <a:t> Dodgson use?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5196" y="2824798"/>
            <a:ext cx="9733512" cy="1500187"/>
          </a:xfrm>
        </p:spPr>
        <p:txBody>
          <a:bodyPr>
            <a:noAutofit/>
          </a:bodyPr>
          <a:lstStyle/>
          <a:p>
            <a:r>
              <a:rPr lang="en-US" sz="4800" dirty="0"/>
              <a:t>a. Charles Dickens</a:t>
            </a:r>
            <a:br>
              <a:rPr lang="en-US" sz="4800" dirty="0"/>
            </a:br>
            <a:r>
              <a:rPr lang="en-US" sz="4800" dirty="0"/>
              <a:t>b. Alice Glass</a:t>
            </a:r>
            <a:br>
              <a:rPr lang="en-US" sz="4800" dirty="0"/>
            </a:br>
            <a:r>
              <a:rPr lang="en-US" sz="4800" dirty="0"/>
              <a:t>c. Maud Hatter</a:t>
            </a:r>
            <a:br>
              <a:rPr lang="en-US" sz="4800" dirty="0"/>
            </a:br>
            <a:r>
              <a:rPr lang="en-US" sz="4800" dirty="0"/>
              <a:t>d. Lewis Carroll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1839769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060" y="1630935"/>
            <a:ext cx="9990444" cy="394220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5. </a:t>
            </a:r>
            <a:r>
              <a:rPr lang="en-US" sz="4800" dirty="0">
                <a:solidFill>
                  <a:schemeClr val="accent6"/>
                </a:solidFill>
              </a:rPr>
              <a:t>What is the name of the cat in Alice in Wonderland?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/>
              <a:t>a. The Cheshire Cat</a:t>
            </a:r>
            <a:br>
              <a:rPr lang="en-US" sz="4800" dirty="0"/>
            </a:br>
            <a:r>
              <a:rPr lang="en-US" sz="4800" dirty="0"/>
              <a:t>b. Garfield</a:t>
            </a:r>
            <a:br>
              <a:rPr lang="en-US" sz="4800" dirty="0"/>
            </a:br>
            <a:r>
              <a:rPr lang="en-US" sz="4800" dirty="0"/>
              <a:t>c. Sylvester</a:t>
            </a:r>
            <a:br>
              <a:rPr lang="en-US" sz="4800" dirty="0"/>
            </a:br>
            <a:r>
              <a:rPr lang="en-US" sz="4800" dirty="0"/>
              <a:t>d. Tigger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408124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092" y="0"/>
            <a:ext cx="9733512" cy="2852737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6.Which </a:t>
            </a:r>
            <a:r>
              <a:rPr lang="en-US" dirty="0">
                <a:solidFill>
                  <a:schemeClr val="accent6"/>
                </a:solidFill>
              </a:rPr>
              <a:t>of the following is not a character from Lewis Carroll’s 1865 novel Alice’s Adventures in Wonderland?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8348" y="3281998"/>
            <a:ext cx="9733512" cy="1500187"/>
          </a:xfrm>
        </p:spPr>
        <p:txBody>
          <a:bodyPr>
            <a:noAutofit/>
          </a:bodyPr>
          <a:lstStyle/>
          <a:p>
            <a:r>
              <a:rPr lang="en-US" sz="3200" dirty="0"/>
              <a:t>a. The Queen of Hearts</a:t>
            </a:r>
          </a:p>
          <a:p>
            <a:r>
              <a:rPr lang="en-US" sz="3200" dirty="0">
                <a:solidFill>
                  <a:schemeClr val="tx1"/>
                </a:solidFill>
              </a:rPr>
              <a:t>b. The Chief Weasel</a:t>
            </a:r>
          </a:p>
          <a:p>
            <a:r>
              <a:rPr lang="en-US" sz="3200" dirty="0"/>
              <a:t>c. The March Hare</a:t>
            </a:r>
          </a:p>
          <a:p>
            <a:r>
              <a:rPr lang="en-US" sz="3200" dirty="0"/>
              <a:t>d. The Mock Turtle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71765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35" y="-160528"/>
            <a:ext cx="9246173" cy="2281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Match the </a:t>
            </a:r>
            <a:r>
              <a:rPr lang="en-US" dirty="0">
                <a:solidFill>
                  <a:schemeClr val="accent6"/>
                </a:solidFill>
              </a:rPr>
              <a:t>names of the books with the </a:t>
            </a:r>
            <a:r>
              <a:rPr lang="en-US" dirty="0" smtClean="0">
                <a:solidFill>
                  <a:schemeClr val="accent6"/>
                </a:solidFill>
              </a:rPr>
              <a:t>names </a:t>
            </a:r>
            <a:r>
              <a:rPr lang="en-US" dirty="0">
                <a:solidFill>
                  <a:schemeClr val="accent6"/>
                </a:solidFill>
              </a:rPr>
              <a:t>of their authors.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2" y="1609344"/>
            <a:ext cx="9977691" cy="49011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</a:t>
            </a:r>
            <a:r>
              <a:rPr lang="en-US" sz="2400" dirty="0" smtClean="0"/>
              <a:t>Treasure </a:t>
            </a:r>
            <a:r>
              <a:rPr lang="en-US" sz="2400" dirty="0"/>
              <a:t>Island</a:t>
            </a:r>
            <a:r>
              <a:rPr lang="en-US" sz="2400" dirty="0" smtClean="0"/>
              <a:t>”</a:t>
            </a:r>
            <a:r>
              <a:rPr lang="ru-RU" sz="2400" dirty="0" smtClean="0"/>
              <a:t>                                                      </a:t>
            </a:r>
            <a:r>
              <a:rPr lang="en-US" sz="2400" dirty="0" smtClean="0"/>
              <a:t>a.</a:t>
            </a:r>
            <a:r>
              <a:rPr lang="ru-RU" sz="2400" dirty="0" smtClean="0"/>
              <a:t>   </a:t>
            </a:r>
            <a:r>
              <a:rPr lang="en-US" sz="2400" dirty="0" smtClean="0"/>
              <a:t>A.C</a:t>
            </a:r>
            <a:r>
              <a:rPr lang="en-US" sz="2400" dirty="0"/>
              <a:t>. Doyle</a:t>
            </a:r>
            <a:r>
              <a:rPr lang="ru-RU" sz="2400" dirty="0" smtClean="0"/>
              <a:t>                                                                               </a:t>
            </a:r>
            <a:endParaRPr lang="en-US" sz="2400" dirty="0"/>
          </a:p>
          <a:p>
            <a:r>
              <a:rPr lang="ru-RU" sz="2400" dirty="0" smtClean="0"/>
              <a:t>2.</a:t>
            </a:r>
            <a:r>
              <a:rPr lang="en-US" sz="2400" dirty="0" smtClean="0"/>
              <a:t>“Alice </a:t>
            </a:r>
            <a:r>
              <a:rPr lang="en-US" sz="2400" dirty="0"/>
              <a:t>in Wonderland</a:t>
            </a:r>
            <a:r>
              <a:rPr lang="en-US" sz="2400" dirty="0" smtClean="0"/>
              <a:t>”</a:t>
            </a:r>
            <a:r>
              <a:rPr lang="ru-RU" sz="2400" dirty="0" smtClean="0"/>
              <a:t>                                           </a:t>
            </a:r>
            <a:r>
              <a:rPr lang="en-US" sz="2400" dirty="0" smtClean="0"/>
              <a:t>b.</a:t>
            </a:r>
            <a:r>
              <a:rPr lang="ru-RU" sz="2400" dirty="0" smtClean="0"/>
              <a:t>   </a:t>
            </a:r>
            <a:r>
              <a:rPr lang="en-US" sz="2400" dirty="0" smtClean="0"/>
              <a:t>R</a:t>
            </a:r>
            <a:r>
              <a:rPr lang="en-US" sz="2400" dirty="0"/>
              <a:t>. Kipling</a:t>
            </a:r>
          </a:p>
          <a:p>
            <a:r>
              <a:rPr lang="ru-RU" sz="2400" dirty="0" smtClean="0"/>
              <a:t>3.</a:t>
            </a:r>
            <a:r>
              <a:rPr lang="en-US" sz="2400" dirty="0" smtClean="0"/>
              <a:t>“A </a:t>
            </a:r>
            <a:r>
              <a:rPr lang="en-US" sz="2400" dirty="0"/>
              <a:t>House </a:t>
            </a:r>
            <a:r>
              <a:rPr lang="en-US" sz="2400" dirty="0" smtClean="0"/>
              <a:t>“</a:t>
            </a:r>
            <a:r>
              <a:rPr lang="ru-RU" sz="2400" dirty="0" smtClean="0"/>
              <a:t>                                                                  </a:t>
            </a:r>
            <a:r>
              <a:rPr lang="en-US" sz="2400" dirty="0" err="1" smtClean="0"/>
              <a:t>c.L</a:t>
            </a:r>
            <a:r>
              <a:rPr lang="en-US" sz="2400" dirty="0"/>
              <a:t>. Carroll</a:t>
            </a:r>
          </a:p>
          <a:p>
            <a:r>
              <a:rPr lang="ru-RU" sz="2400" dirty="0" smtClean="0"/>
              <a:t>4.</a:t>
            </a:r>
            <a:r>
              <a:rPr lang="en-US" sz="2400" dirty="0" smtClean="0"/>
              <a:t>“The </a:t>
            </a:r>
            <a:r>
              <a:rPr lang="en-US" sz="2400" dirty="0"/>
              <a:t>Jungle Book</a:t>
            </a:r>
            <a:r>
              <a:rPr lang="en-US" sz="2400" dirty="0" smtClean="0"/>
              <a:t>”</a:t>
            </a:r>
            <a:r>
              <a:rPr lang="ru-RU" sz="2400" dirty="0" smtClean="0"/>
              <a:t>                                                   </a:t>
            </a:r>
            <a:r>
              <a:rPr lang="en-US" sz="2400" dirty="0" smtClean="0"/>
              <a:t>d.</a:t>
            </a:r>
            <a:r>
              <a:rPr lang="ru-RU" sz="2400" dirty="0" smtClean="0"/>
              <a:t>  </a:t>
            </a:r>
            <a:r>
              <a:rPr lang="en-US" sz="2400" dirty="0" smtClean="0"/>
              <a:t>J.R.R</a:t>
            </a:r>
            <a:r>
              <a:rPr lang="en-US" sz="2400" dirty="0"/>
              <a:t>. Tolkien</a:t>
            </a:r>
          </a:p>
          <a:p>
            <a:r>
              <a:rPr lang="ru-RU" sz="2400" dirty="0" smtClean="0"/>
              <a:t>5.</a:t>
            </a:r>
            <a:r>
              <a:rPr lang="en-US" sz="2400" dirty="0" smtClean="0"/>
              <a:t>“The </a:t>
            </a:r>
            <a:r>
              <a:rPr lang="en-US" sz="2400" dirty="0"/>
              <a:t>Adventures of Sherlock Holmes</a:t>
            </a:r>
            <a:r>
              <a:rPr lang="en-US" sz="2400" dirty="0" smtClean="0"/>
              <a:t>”</a:t>
            </a:r>
            <a:r>
              <a:rPr lang="ru-RU" sz="2400" dirty="0" smtClean="0"/>
              <a:t>                </a:t>
            </a:r>
            <a:r>
              <a:rPr lang="en-US" sz="2400" dirty="0" smtClean="0"/>
              <a:t>e.</a:t>
            </a:r>
            <a:r>
              <a:rPr lang="ru-RU" sz="2400" dirty="0" smtClean="0"/>
              <a:t>     </a:t>
            </a:r>
            <a:r>
              <a:rPr lang="en-US" sz="2400" dirty="0" smtClean="0"/>
              <a:t>A.A</a:t>
            </a:r>
            <a:r>
              <a:rPr lang="en-US" sz="2400" dirty="0"/>
              <a:t>. Milne</a:t>
            </a:r>
          </a:p>
          <a:p>
            <a:r>
              <a:rPr lang="ru-RU" sz="2400" dirty="0" smtClean="0"/>
              <a:t>6.</a:t>
            </a:r>
            <a:r>
              <a:rPr lang="en-US" sz="2400" dirty="0" smtClean="0"/>
              <a:t>‘Harry </a:t>
            </a:r>
            <a:r>
              <a:rPr lang="en-US" sz="2400" dirty="0"/>
              <a:t>Potter and the Secret Room</a:t>
            </a:r>
            <a:r>
              <a:rPr lang="en-US" sz="2400" dirty="0" smtClean="0"/>
              <a:t>”</a:t>
            </a:r>
            <a:r>
              <a:rPr lang="ru-RU" sz="2400" dirty="0" smtClean="0"/>
              <a:t>                   </a:t>
            </a:r>
            <a:r>
              <a:rPr lang="en-US" sz="2400" dirty="0" smtClean="0"/>
              <a:t>f.</a:t>
            </a:r>
            <a:r>
              <a:rPr lang="ru-RU" sz="2400" dirty="0" smtClean="0"/>
              <a:t>      </a:t>
            </a:r>
            <a:r>
              <a:rPr lang="en-US" sz="2400" dirty="0" smtClean="0"/>
              <a:t>D</a:t>
            </a:r>
            <a:r>
              <a:rPr lang="en-US" sz="2400" dirty="0"/>
              <a:t>. Defoe</a:t>
            </a:r>
            <a:r>
              <a:rPr lang="ru-RU" sz="2400" dirty="0" smtClean="0"/>
              <a:t>  </a:t>
            </a:r>
            <a:endParaRPr lang="en-US" sz="2400" dirty="0"/>
          </a:p>
          <a:p>
            <a:r>
              <a:rPr lang="ru-RU" sz="2400" dirty="0" smtClean="0"/>
              <a:t>7.</a:t>
            </a:r>
            <a:r>
              <a:rPr lang="en-US" sz="2400" dirty="0" smtClean="0"/>
              <a:t>“The </a:t>
            </a:r>
            <a:r>
              <a:rPr lang="en-US" sz="2400" dirty="0"/>
              <a:t>Lord of the Rings</a:t>
            </a:r>
            <a:r>
              <a:rPr lang="en-US" sz="2400" dirty="0" smtClean="0"/>
              <a:t>”</a:t>
            </a:r>
            <a:r>
              <a:rPr lang="ru-RU" sz="2400" dirty="0" smtClean="0"/>
              <a:t>                                 </a:t>
            </a:r>
            <a:r>
              <a:rPr lang="en-US" sz="2400" dirty="0" smtClean="0"/>
              <a:t>g.</a:t>
            </a:r>
            <a:r>
              <a:rPr lang="ru-RU" sz="2400" dirty="0" smtClean="0"/>
              <a:t> </a:t>
            </a:r>
            <a:r>
              <a:rPr lang="en-US" sz="2400" dirty="0" smtClean="0"/>
              <a:t>R.L</a:t>
            </a:r>
            <a:r>
              <a:rPr lang="en-US" sz="2400" dirty="0"/>
              <a:t>. Stevenson</a:t>
            </a:r>
          </a:p>
          <a:p>
            <a:r>
              <a:rPr lang="ru-RU" sz="2400" dirty="0" smtClean="0"/>
              <a:t>8.</a:t>
            </a:r>
            <a:r>
              <a:rPr lang="en-US" sz="2400" dirty="0" smtClean="0"/>
              <a:t>“ </a:t>
            </a:r>
            <a:r>
              <a:rPr lang="en-US" sz="2400" dirty="0"/>
              <a:t>Robinson Crusoe</a:t>
            </a:r>
            <a:r>
              <a:rPr lang="en-US" sz="2400" dirty="0" smtClean="0"/>
              <a:t>”</a:t>
            </a:r>
            <a:r>
              <a:rPr lang="ru-RU" sz="2400" dirty="0" smtClean="0"/>
              <a:t>                                     </a:t>
            </a:r>
            <a:r>
              <a:rPr lang="en-US" sz="2400" dirty="0" smtClean="0"/>
              <a:t>h.</a:t>
            </a:r>
            <a:r>
              <a:rPr lang="ru-RU" sz="2400" dirty="0" smtClean="0"/>
              <a:t> </a:t>
            </a:r>
            <a:r>
              <a:rPr lang="en-US" sz="2400" dirty="0" smtClean="0"/>
              <a:t>W</a:t>
            </a:r>
            <a:r>
              <a:rPr lang="en-US" sz="2400" dirty="0"/>
              <a:t>. </a:t>
            </a:r>
            <a:r>
              <a:rPr lang="en-US" sz="2400" dirty="0" smtClean="0"/>
              <a:t>Shakespeare</a:t>
            </a:r>
          </a:p>
          <a:p>
            <a:r>
              <a:rPr lang="ru-RU" sz="2400" dirty="0" smtClean="0"/>
              <a:t>9.</a:t>
            </a:r>
            <a:r>
              <a:rPr lang="en-US" sz="2400" dirty="0" smtClean="0"/>
              <a:t>“Ten Little Negroes”</a:t>
            </a:r>
            <a:r>
              <a:rPr lang="ru-RU" sz="2400" dirty="0" smtClean="0"/>
              <a:t>                                </a:t>
            </a:r>
            <a:r>
              <a:rPr lang="en-US" sz="2400" dirty="0" err="1" smtClean="0"/>
              <a:t>i</a:t>
            </a:r>
            <a:r>
              <a:rPr lang="en-US" sz="2400" dirty="0" smtClean="0"/>
              <a:t>.</a:t>
            </a:r>
            <a:r>
              <a:rPr lang="ru-RU" sz="2400" dirty="0" smtClean="0"/>
              <a:t>      </a:t>
            </a:r>
            <a:r>
              <a:rPr lang="en-US" sz="2400" dirty="0" smtClean="0"/>
              <a:t>A. Christie</a:t>
            </a:r>
            <a:endParaRPr lang="ru-RU" sz="2400" dirty="0" smtClean="0"/>
          </a:p>
          <a:p>
            <a:r>
              <a:rPr lang="ru-RU" sz="2400" dirty="0" smtClean="0"/>
              <a:t>     10 </a:t>
            </a:r>
            <a:r>
              <a:rPr lang="en-US" dirty="0"/>
              <a:t>“Romeo and Juliet”</a:t>
            </a:r>
            <a:r>
              <a:rPr lang="ru-RU" sz="2400" dirty="0" smtClean="0"/>
              <a:t>                                          </a:t>
            </a:r>
            <a:r>
              <a:rPr lang="en-US" dirty="0" smtClean="0"/>
              <a:t>j.</a:t>
            </a:r>
            <a:r>
              <a:rPr lang="ru-RU" sz="2400" dirty="0" smtClean="0"/>
              <a:t>      </a:t>
            </a:r>
            <a:r>
              <a:rPr lang="en-US" sz="2400" dirty="0" smtClean="0"/>
              <a:t>J.K</a:t>
            </a:r>
            <a:r>
              <a:rPr lang="en-US" sz="2400" dirty="0"/>
              <a:t>. Rowling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4952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244" y="657227"/>
            <a:ext cx="9733512" cy="12172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Answers</a:t>
            </a:r>
            <a:br>
              <a:rPr lang="en-US" dirty="0" smtClean="0">
                <a:solidFill>
                  <a:schemeClr val="accent6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4612" y="1124427"/>
            <a:ext cx="9733512" cy="1500187"/>
          </a:xfrm>
        </p:spPr>
        <p:txBody>
          <a:bodyPr>
            <a:noAutofit/>
          </a:bodyPr>
          <a:lstStyle/>
          <a:p>
            <a:r>
              <a:rPr lang="pt-BR" sz="1600" dirty="0"/>
              <a:t>Answers: </a:t>
            </a:r>
            <a:endParaRPr lang="pt-BR" sz="1600" dirty="0" smtClean="0"/>
          </a:p>
          <a:p>
            <a:r>
              <a:rPr lang="pt-BR" sz="1600" dirty="0" smtClean="0"/>
              <a:t>1-a</a:t>
            </a:r>
          </a:p>
          <a:p>
            <a:r>
              <a:rPr lang="pt-BR" sz="1600" dirty="0" smtClean="0"/>
              <a:t>2-b</a:t>
            </a:r>
          </a:p>
          <a:p>
            <a:r>
              <a:rPr lang="pt-BR" sz="1600" dirty="0" smtClean="0"/>
              <a:t>3-b</a:t>
            </a:r>
          </a:p>
          <a:p>
            <a:r>
              <a:rPr lang="pt-BR" sz="1600" dirty="0" smtClean="0"/>
              <a:t>4-d</a:t>
            </a:r>
          </a:p>
          <a:p>
            <a:r>
              <a:rPr lang="pt-BR" sz="1600" dirty="0" smtClean="0"/>
              <a:t>5-a</a:t>
            </a:r>
          </a:p>
          <a:p>
            <a:r>
              <a:rPr lang="pt-BR" sz="1600" dirty="0" smtClean="0"/>
              <a:t>6-b</a:t>
            </a:r>
          </a:p>
          <a:p>
            <a:r>
              <a:rPr lang="pt-BR" sz="1600" dirty="0" smtClean="0"/>
              <a:t>7-</a:t>
            </a:r>
          </a:p>
          <a:p>
            <a:r>
              <a:rPr lang="pt-BR" sz="1600" dirty="0" smtClean="0"/>
              <a:t>Test1)g</a:t>
            </a:r>
            <a:r>
              <a:rPr lang="pt-BR" sz="1600" dirty="0"/>
              <a:t>, 2)c, 3)e, 4)b, 5)a, 6)j, 7)d, 8)f, 9)i, 10)h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937789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291</Words>
  <Application>Microsoft Office PowerPoint</Application>
  <PresentationFormat>Произвольный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Damask</vt:lpstr>
      <vt:lpstr>British Literature quiz</vt:lpstr>
      <vt:lpstr> 1 What children’s novel features Neverland? </vt:lpstr>
      <vt:lpstr>2 Who has the best friend called Huck Finn?   </vt:lpstr>
      <vt:lpstr>3.Which of these Disney animated features is not based on a book written by a European author? </vt:lpstr>
      <vt:lpstr>4. What pen name did The English writer Charles Lutwidge Dodgson use?  </vt:lpstr>
      <vt:lpstr>5. What is the name of the cat in Alice in Wonderland?  a. The Cheshire Cat b. Garfield c. Sylvester d. Tigger</vt:lpstr>
      <vt:lpstr>6.Which of the following is not a character from Lewis Carroll’s 1865 novel Alice’s Adventures in Wonderland?</vt:lpstr>
      <vt:lpstr>Match the names of the books with the names of their authors.</vt:lpstr>
      <vt:lpstr>Answers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FDS</dc:creator>
  <cp:lastModifiedBy>Пользователь Windows</cp:lastModifiedBy>
  <cp:revision>10</cp:revision>
  <dcterms:created xsi:type="dcterms:W3CDTF">2017-01-27T19:17:58Z</dcterms:created>
  <dcterms:modified xsi:type="dcterms:W3CDTF">2018-02-01T11:09:49Z</dcterms:modified>
</cp:coreProperties>
</file>