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9" name="Рисунок 38"/>
          <p:cNvPicPr/>
          <p:nvPr/>
        </p:nvPicPr>
        <p:blipFill>
          <a:blip r:embed="rId2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  <p:pic>
        <p:nvPicPr>
          <p:cNvPr id="40" name="Рисунок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80" name="Рисунок 79"/>
          <p:cNvPicPr/>
          <p:nvPr/>
        </p:nvPicPr>
        <p:blipFill>
          <a:blip r:embed="rId2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  <p:pic>
        <p:nvPicPr>
          <p:cNvPr id="81" name="Рисунок 80"/>
          <p:cNvPicPr/>
          <p:nvPr/>
        </p:nvPicPr>
        <p:blipFill>
          <a:blip r:embed="rId2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925560"/>
            <a:ext cx="7122960" cy="1055520"/>
          </a:xfrm>
          <a:prstGeom prst="rect">
            <a:avLst/>
          </a:prstGeom>
          <a:gradFill>
            <a:gsLst>
              <a:gs pos="0">
                <a:srgbClr val="6B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8" name="CustomShape 2"/>
          <p:cNvSpPr/>
          <p:nvPr/>
        </p:nvSpPr>
        <p:spPr>
          <a:xfrm>
            <a:off x="0" y="0"/>
            <a:ext cx="7242120" cy="1903320"/>
          </a:xfrm>
          <a:prstGeom prst="rect">
            <a:avLst/>
          </a:prstGeom>
          <a:gradFill>
            <a:gsLst>
              <a:gs pos="0">
                <a:srgbClr val="8C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ahoma"/>
              </a:rPr>
              <a:t>Click to edit the title text format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"/>
            </a:pPr>
            <a:r>
              <a:rPr lang="en-US" sz="3200">
                <a:latin typeface="Tahoma"/>
              </a:rPr>
              <a:t>Click to edit the outline text format</a:t>
            </a:r>
            <a:endParaRPr/>
          </a:p>
          <a:p>
            <a:pPr lvl="1">
              <a:buFont typeface="Tahoma"/>
              <a:buChar char="–"/>
            </a:pPr>
            <a:r>
              <a:rPr lang="en-US" sz="2800">
                <a:latin typeface="Tahoma"/>
              </a:rPr>
              <a:t>Second Outline Level</a:t>
            </a:r>
            <a:endParaRPr/>
          </a:p>
          <a:p>
            <a:pPr lvl="2">
              <a:buFont typeface="Wingdings" charset="2"/>
              <a:buChar char=""/>
            </a:pPr>
            <a:r>
              <a:rPr lang="en-US" sz="2400">
                <a:latin typeface="Tahoma"/>
              </a:rPr>
              <a:t>Third Outline Level</a:t>
            </a:r>
            <a:endParaRPr/>
          </a:p>
          <a:p>
            <a:pPr lvl="3">
              <a:buFont typeface="Tahoma"/>
              <a:buChar char="–"/>
            </a:pPr>
            <a:r>
              <a:rPr lang="en-US" sz="2000">
                <a:latin typeface="Tahoma"/>
              </a:rPr>
              <a:t>Fourth Outline Level</a:t>
            </a:r>
            <a:endParaRPr/>
          </a:p>
          <a:p>
            <a:pPr lvl="4">
              <a:buFont typeface="Wingdings" charset="2"/>
              <a:buChar char=""/>
            </a:pPr>
            <a:r>
              <a:rPr lang="en-US" sz="2000">
                <a:latin typeface="Tahoma"/>
              </a:rPr>
              <a:t>Fifth Outline Level</a:t>
            </a:r>
            <a:endParaRPr/>
          </a:p>
          <a:p>
            <a:pPr lvl="5">
              <a:buFont typeface="Wingdings" charset="2"/>
              <a:buChar char=""/>
            </a:pPr>
            <a:r>
              <a:rPr lang="en-US" sz="2000">
                <a:latin typeface="Tahoma"/>
              </a:rPr>
              <a:t>Sixth Outline Level</a:t>
            </a:r>
            <a:endParaRPr/>
          </a:p>
          <a:p>
            <a:pPr lvl="6">
              <a:buFont typeface="Wingdings" charset="2"/>
              <a:buChar char=""/>
            </a:pPr>
            <a:r>
              <a:rPr lang="en-US" sz="2000">
                <a:latin typeface="Tahoma"/>
              </a:rPr>
              <a:t>Seventh Outline Level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fld id="{60CF0034-9D55-4096-9EC5-DD5479C494CE}" type="slidenum">
              <a:rPr lang="ru-RU">
                <a:latin typeface="Tahom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2286000"/>
            <a:ext cx="8183520" cy="3657600"/>
          </a:xfrm>
          <a:prstGeom prst="rect">
            <a:avLst/>
          </a:prstGeom>
          <a:gradFill>
            <a:gsLst>
              <a:gs pos="0">
                <a:srgbClr val="61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42" name="CustomShape 2"/>
          <p:cNvSpPr/>
          <p:nvPr/>
        </p:nvSpPr>
        <p:spPr>
          <a:xfrm>
            <a:off x="0" y="0"/>
            <a:ext cx="8458200" cy="5856120"/>
          </a:xfrm>
          <a:prstGeom prst="rect">
            <a:avLst/>
          </a:prstGeom>
          <a:gradFill>
            <a:gsLst>
              <a:gs pos="0">
                <a:srgbClr val="8C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ahoma"/>
              </a:rPr>
              <a:t>Click to edit the title text format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"/>
            </a:pPr>
            <a:r>
              <a:rPr lang="en-US" sz="3200">
                <a:latin typeface="Tahoma"/>
              </a:rPr>
              <a:t>Click to edit the outline text format</a:t>
            </a:r>
            <a:endParaRPr/>
          </a:p>
          <a:p>
            <a:pPr lvl="1">
              <a:buFont typeface="Tahoma"/>
              <a:buChar char="–"/>
            </a:pPr>
            <a:r>
              <a:rPr lang="en-US" sz="2800">
                <a:latin typeface="Tahoma"/>
              </a:rPr>
              <a:t>Second Outline Level</a:t>
            </a:r>
            <a:endParaRPr/>
          </a:p>
          <a:p>
            <a:pPr lvl="2">
              <a:buFont typeface="Wingdings" charset="2"/>
              <a:buChar char=""/>
            </a:pPr>
            <a:r>
              <a:rPr lang="en-US" sz="2400">
                <a:latin typeface="Tahoma"/>
              </a:rPr>
              <a:t>Third Outline Level</a:t>
            </a:r>
            <a:endParaRPr/>
          </a:p>
          <a:p>
            <a:pPr lvl="3">
              <a:buFont typeface="Tahoma"/>
              <a:buChar char="–"/>
            </a:pPr>
            <a:r>
              <a:rPr lang="en-US" sz="2000">
                <a:latin typeface="Tahoma"/>
              </a:rPr>
              <a:t>Fourth Outline Level</a:t>
            </a:r>
            <a:endParaRPr/>
          </a:p>
          <a:p>
            <a:pPr lvl="4">
              <a:buFont typeface="Wingdings" charset="2"/>
              <a:buChar char=""/>
            </a:pPr>
            <a:r>
              <a:rPr lang="en-US" sz="2000">
                <a:latin typeface="Tahoma"/>
              </a:rPr>
              <a:t>Fifth Outline Level</a:t>
            </a:r>
            <a:endParaRPr/>
          </a:p>
          <a:p>
            <a:pPr lvl="5">
              <a:buFont typeface="Wingdings" charset="2"/>
              <a:buChar char=""/>
            </a:pPr>
            <a:r>
              <a:rPr lang="en-US" sz="2000">
                <a:latin typeface="Tahoma"/>
              </a:rPr>
              <a:t>Sixth Outline Level</a:t>
            </a:r>
            <a:endParaRPr/>
          </a:p>
          <a:p>
            <a:pPr lvl="6">
              <a:buFont typeface="Wingdings" charset="2"/>
              <a:buChar char=""/>
            </a:pPr>
            <a:r>
              <a:rPr lang="en-US" sz="2000">
                <a:latin typeface="Tahoma"/>
              </a:rPr>
              <a:t>Seventh Outline Level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>
              <a:buSzPct val="45000"/>
              <a:buFont typeface="StarSymbol"/>
              <a:buChar char=""/>
            </a:pP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ctr">
              <a:buSzPct val="45000"/>
              <a:buFont typeface="StarSymbol"/>
              <a:buChar char=""/>
            </a:pPr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>
              <a:buSzPct val="45000"/>
              <a:buFont typeface="StarSymbol"/>
              <a:buChar char=""/>
            </a:pPr>
            <a:fld id="{DA465306-64DB-48BE-B179-F1EE45C0D7A8}" type="slidenum">
              <a:rPr lang="ru-RU" sz="1200">
                <a:solidFill>
                  <a:srgbClr val="FFFFFF"/>
                </a:solidFill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11280" y="836280"/>
            <a:ext cx="7772400" cy="2521080"/>
          </a:xfrm>
          <a:prstGeom prst="rect">
            <a:avLst/>
          </a:prstGeom>
        </p:spPr>
        <p:txBody>
          <a:bodyPr anchor="b" anchorCtr="1"/>
          <a:lstStyle/>
          <a:p>
            <a:pPr algn="ctr"/>
            <a:r>
              <a:rPr lang="ru-RU" sz="4000">
                <a:solidFill>
                  <a:srgbClr val="0000CC"/>
                </a:solidFill>
                <a:latin typeface="Tahoma"/>
              </a:rPr>
              <a:t>Презентация на тему:</a:t>
            </a:r>
            <a:r>
              <a:rPr lang="ru-RU" dirty="0"/>
              <a:t>
</a:t>
            </a:r>
            <a:r>
              <a:rPr lang="ru-RU" sz="4000">
                <a:solidFill>
                  <a:srgbClr val="FF9900"/>
                </a:solidFill>
                <a:latin typeface="Tahoma"/>
              </a:rPr>
              <a:t>«75-летие освобождения г. Воронежа от фашистских захватчиков»</a:t>
            </a:r>
            <a:endParaRPr/>
          </a:p>
        </p:txBody>
      </p:sp>
      <p:sp>
        <p:nvSpPr>
          <p:cNvPr id="83" name="TextShape 2"/>
          <p:cNvSpPr txBox="1"/>
          <p:nvPr/>
        </p:nvSpPr>
        <p:spPr>
          <a:xfrm>
            <a:off x="1343025" y="3990975"/>
            <a:ext cx="6400800" cy="1752480"/>
          </a:xfrm>
          <a:prstGeom prst="rect">
            <a:avLst/>
          </a:prstGeom>
        </p:spPr>
        <p:txBody>
          <a:bodyPr anchor="t"/>
          <a:lstStyle/>
          <a:p>
            <a:pPr algn="ctr"/>
            <a:r>
              <a:rPr lang="ru-RU" sz="3200" dirty="0">
                <a:solidFill>
                  <a:srgbClr val="FF00FF"/>
                </a:solidFill>
                <a:latin typeface="Tahoma"/>
              </a:rPr>
              <a:t>                           Подготовила:</a:t>
            </a:r>
            <a:endParaRPr dirty="0"/>
          </a:p>
          <a:p>
            <a:pPr algn="ctr"/>
            <a:r>
              <a:rPr lang="ru-RU" sz="3200" dirty="0">
                <a:solidFill>
                  <a:srgbClr val="FF00FF"/>
                </a:solidFill>
                <a:latin typeface="Tahoma"/>
              </a:rPr>
              <a:t>                         Ткачева</a:t>
            </a:r>
            <a:r>
              <a:rPr lang="ru-RU" sz="3200" dirty="0">
                <a:solidFill>
                  <a:srgbClr val="FF00FF"/>
                </a:solidFill>
                <a:latin typeface="Tahoma"/>
                <a:ea typeface="Tahoma"/>
                <a:cs typeface="Tahoma"/>
              </a:rPr>
              <a:t> Т.Ю.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FF00"/>
                </a:solidFill>
                <a:latin typeface="Tahoma"/>
              </a:rPr>
              <a:t>Площадь Ленина.</a:t>
            </a:r>
            <a:endParaRPr/>
          </a:p>
        </p:txBody>
      </p:sp>
      <p:pic>
        <p:nvPicPr>
          <p:cNvPr id="107" name="Picture 6" descr="11700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862280"/>
            <a:ext cx="8229600" cy="4303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solidFill>
                  <a:srgbClr val="0000CC"/>
                </a:solidFill>
                <a:latin typeface="Tahoma"/>
              </a:rPr>
              <a:t>Кольцовский сквер. Немецкое кладбище.</a:t>
            </a:r>
            <a:endParaRPr/>
          </a:p>
        </p:txBody>
      </p:sp>
      <p:pic>
        <p:nvPicPr>
          <p:cNvPr id="109" name="Picture 6" descr="Кольцовский сквер- немецкое кладбище"/>
          <p:cNvPicPr/>
          <p:nvPr/>
        </p:nvPicPr>
        <p:blipFill>
          <a:blip r:embed="rId2"/>
          <a:stretch>
            <a:fillRect/>
          </a:stretch>
        </p:blipFill>
        <p:spPr>
          <a:xfrm>
            <a:off x="900000" y="1600200"/>
            <a:ext cx="7344000" cy="497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0" y="476280"/>
            <a:ext cx="8229600" cy="3844800"/>
          </a:xfrm>
          <a:prstGeom prst="rect">
            <a:avLst/>
          </a:prstGeom>
        </p:spPr>
        <p:txBody>
          <a:bodyPr/>
          <a:lstStyle/>
          <a:p>
            <a:r>
              <a:rPr lang="ru-RU" sz="4000">
                <a:latin typeface="Tahoma"/>
              </a:rPr>
              <a:t>   212 дней и ночей сражался наш родной город- и выстоял.</a:t>
            </a:r>
            <a:endParaRPr/>
          </a:p>
          <a:p>
            <a:endParaRPr/>
          </a:p>
          <a:p>
            <a:r>
              <a:rPr lang="ru-RU" sz="4000">
                <a:latin typeface="Tahoma"/>
              </a:rPr>
              <a:t>  На левый берег фашисты так и не попали.</a:t>
            </a:r>
            <a:endParaRPr/>
          </a:p>
        </p:txBody>
      </p:sp>
      <p:pic>
        <p:nvPicPr>
          <p:cNvPr id="115" name="Picture 4" descr="9_maya"/>
          <p:cNvPicPr/>
          <p:nvPr/>
        </p:nvPicPr>
        <p:blipFill>
          <a:blip r:embed="rId2"/>
          <a:stretch>
            <a:fillRect/>
          </a:stretch>
        </p:blipFill>
        <p:spPr>
          <a:xfrm>
            <a:off x="3564000" y="3500280"/>
            <a:ext cx="4800600" cy="3000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00FF"/>
                </a:solidFill>
                <a:latin typeface="Tahoma"/>
              </a:rPr>
              <a:t>Бой на Чижовке.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57200" y="1599840"/>
            <a:ext cx="4330800" cy="4205160"/>
          </a:xfrm>
          <a:prstGeom prst="rect">
            <a:avLst/>
          </a:prstGeom>
        </p:spPr>
        <p:txBody>
          <a:bodyPr/>
          <a:lstStyle/>
          <a:p>
            <a:pPr>
              <a:buSzPct val="80000"/>
              <a:buFont typeface="Wingdings" charset="2"/>
              <a:buChar char=""/>
            </a:pPr>
            <a:r>
              <a:rPr lang="ru-RU" sz="2400">
                <a:solidFill>
                  <a:srgbClr val="FFFF00"/>
                </a:solidFill>
                <a:latin typeface="Tahoma"/>
              </a:rPr>
              <a:t>25 января 1943 года советскими войсками под командованием генерала И.Д. Черняховского Воронеж был освобожден.</a:t>
            </a:r>
            <a:endParaRPr/>
          </a:p>
        </p:txBody>
      </p:sp>
      <p:pic>
        <p:nvPicPr>
          <p:cNvPr id="112" name="Picture 9" descr="1"/>
          <p:cNvPicPr/>
          <p:nvPr/>
        </p:nvPicPr>
        <p:blipFill>
          <a:blip r:embed="rId2"/>
          <a:stretch>
            <a:fillRect/>
          </a:stretch>
        </p:blipFill>
        <p:spPr>
          <a:xfrm>
            <a:off x="971640" y="3933720"/>
            <a:ext cx="3816360" cy="2308320"/>
          </a:xfrm>
          <a:prstGeom prst="rect">
            <a:avLst/>
          </a:prstGeom>
          <a:ln>
            <a:noFill/>
          </a:ln>
        </p:spPr>
      </p:pic>
      <p:pic>
        <p:nvPicPr>
          <p:cNvPr id="113" name="Picture 5" descr="черняховский"/>
          <p:cNvPicPr/>
          <p:nvPr/>
        </p:nvPicPr>
        <p:blipFill>
          <a:blip r:embed="rId3"/>
          <a:stretch>
            <a:fillRect/>
          </a:stretch>
        </p:blipFill>
        <p:spPr>
          <a:xfrm>
            <a:off x="5724360" y="2133720"/>
            <a:ext cx="2880000" cy="4213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CC00"/>
                </a:solidFill>
                <a:latin typeface="Tahoma"/>
              </a:rPr>
              <a:t>За героизм и мужество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buSzPct val="80000"/>
              <a:buFont typeface="Wingdings" charset="2"/>
              <a:buChar char=""/>
            </a:pPr>
            <a:r>
              <a:rPr lang="ru-RU" sz="3200">
                <a:solidFill>
                  <a:srgbClr val="FFFFFF"/>
                </a:solidFill>
                <a:latin typeface="Tahoma"/>
              </a:rPr>
              <a:t>Воронеж награжден орденом ВОВ </a:t>
            </a:r>
            <a:r>
              <a:rPr lang="en-US" sz="3200">
                <a:solidFill>
                  <a:srgbClr val="FFFFFF"/>
                </a:solidFill>
                <a:latin typeface="Tahoma"/>
              </a:rPr>
              <a:t>I</a:t>
            </a:r>
            <a:r>
              <a:rPr lang="ru-RU" sz="3200">
                <a:solidFill>
                  <a:srgbClr val="FFFFFF"/>
                </a:solidFill>
                <a:latin typeface="Tahoma"/>
              </a:rPr>
              <a:t> степени.</a:t>
            </a: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ru-RU" sz="3200">
                <a:solidFill>
                  <a:srgbClr val="FFFFFF"/>
                </a:solidFill>
                <a:latin typeface="Tahoma"/>
              </a:rPr>
              <a:t>На площади Победы установлена Стела с большой копией этого ордена</a:t>
            </a:r>
            <a:endParaRPr/>
          </a:p>
        </p:txBody>
      </p:sp>
      <p:pic>
        <p:nvPicPr>
          <p:cNvPr id="118" name="Picture 11" descr="1376898953_ploschad-pobedy-plpo"/>
          <p:cNvPicPr/>
          <p:nvPr/>
        </p:nvPicPr>
        <p:blipFill>
          <a:blip r:embed="rId2"/>
          <a:stretch>
            <a:fillRect/>
          </a:stretch>
        </p:blipFill>
        <p:spPr>
          <a:xfrm>
            <a:off x="5388120" y="1413000"/>
            <a:ext cx="1751040" cy="2334960"/>
          </a:xfrm>
          <a:prstGeom prst="rect">
            <a:avLst/>
          </a:prstGeom>
          <a:ln>
            <a:noFill/>
          </a:ln>
        </p:spPr>
      </p:pic>
      <p:pic>
        <p:nvPicPr>
          <p:cNvPr id="119" name="Picture 5" descr="Город-герой – одна из самых почетных степеней отличия в Великой Отечественной Войне"/>
          <p:cNvPicPr/>
          <p:nvPr/>
        </p:nvPicPr>
        <p:blipFill>
          <a:blip r:embed="rId3"/>
          <a:stretch>
            <a:fillRect/>
          </a:stretch>
        </p:blipFill>
        <p:spPr>
          <a:xfrm>
            <a:off x="4500720" y="3894120"/>
            <a:ext cx="3527280" cy="2760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FF00"/>
                </a:solidFill>
                <a:latin typeface="Tahoma"/>
              </a:rPr>
              <a:t>Площадь Победы.</a:t>
            </a:r>
            <a:endParaRPr/>
          </a:p>
        </p:txBody>
      </p:sp>
      <p:pic>
        <p:nvPicPr>
          <p:cNvPr id="121" name="Picture 6" descr="1376898880_ploschad-pobedy3"/>
          <p:cNvPicPr/>
          <p:nvPr/>
        </p:nvPicPr>
        <p:blipFill>
          <a:blip r:embed="rId2"/>
          <a:stretch>
            <a:fillRect/>
          </a:stretch>
        </p:blipFill>
        <p:spPr>
          <a:xfrm>
            <a:off x="790560" y="1600200"/>
            <a:ext cx="3371760" cy="4495680"/>
          </a:xfrm>
          <a:prstGeom prst="rect">
            <a:avLst/>
          </a:prstGeom>
          <a:ln>
            <a:noFill/>
          </a:ln>
        </p:spPr>
      </p:pic>
      <p:pic>
        <p:nvPicPr>
          <p:cNvPr id="122" name="Picture 7" descr="image44600451"/>
          <p:cNvPicPr/>
          <p:nvPr/>
        </p:nvPicPr>
        <p:blipFill>
          <a:blip r:embed="rId3"/>
          <a:stretch>
            <a:fillRect/>
          </a:stretch>
        </p:blipFill>
        <p:spPr>
          <a:xfrm>
            <a:off x="4427640" y="1844640"/>
            <a:ext cx="4495680" cy="299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00CC"/>
                </a:solidFill>
                <a:latin typeface="Tahoma"/>
              </a:rPr>
              <a:t>Памятник Славы</a:t>
            </a:r>
            <a:endParaRPr/>
          </a:p>
        </p:txBody>
      </p:sp>
      <p:pic>
        <p:nvPicPr>
          <p:cNvPr id="124" name="Picture 6" descr="5300990ea0a890b01f9610d080fb6c97"/>
          <p:cNvPicPr/>
          <p:nvPr/>
        </p:nvPicPr>
        <p:blipFill>
          <a:blip r:embed="rId2"/>
          <a:stretch>
            <a:fillRect/>
          </a:stretch>
        </p:blipFill>
        <p:spPr>
          <a:xfrm>
            <a:off x="1574640" y="1600200"/>
            <a:ext cx="599472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CC00"/>
                </a:solidFill>
                <a:latin typeface="Tahoma"/>
              </a:rPr>
              <a:t>Чижовский Плацдарм</a:t>
            </a:r>
            <a:endParaRPr/>
          </a:p>
        </p:txBody>
      </p:sp>
      <p:pic>
        <p:nvPicPr>
          <p:cNvPr id="126" name="Picture 6" descr="757f074761b1"/>
          <p:cNvPicPr/>
          <p:nvPr/>
        </p:nvPicPr>
        <p:blipFill>
          <a:blip r:embed="rId2"/>
          <a:stretch>
            <a:fillRect/>
          </a:stretch>
        </p:blipFill>
        <p:spPr>
          <a:xfrm>
            <a:off x="611280" y="1341360"/>
            <a:ext cx="3954240" cy="5040360"/>
          </a:xfrm>
          <a:prstGeom prst="rect">
            <a:avLst/>
          </a:prstGeom>
          <a:ln>
            <a:noFill/>
          </a:ln>
        </p:spPr>
      </p:pic>
      <p:pic>
        <p:nvPicPr>
          <p:cNvPr id="127" name="Picture 7" descr="загруженное"/>
          <p:cNvPicPr/>
          <p:nvPr/>
        </p:nvPicPr>
        <p:blipFill>
          <a:blip r:embed="rId3"/>
          <a:stretch>
            <a:fillRect/>
          </a:stretch>
        </p:blipFill>
        <p:spPr>
          <a:xfrm>
            <a:off x="4824360" y="2133720"/>
            <a:ext cx="4319640" cy="309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rgbClr val="FFFFFF"/>
                </a:solidFill>
                <a:latin typeface="Tahoma"/>
              </a:rPr>
              <a:t>Вавилов Геннадий Сергеевич (1923-1942) — красноармеец 796-го стрелкового полка 141-й стрелковой дивизии. Родился в Суздальском районе Владимирской области. В бою на улице Ленина 15 июля 1942 года грудью закрыл амбразуру немецкого дзота. Похоронен в братской могиле № 15 (станция Юннатов).</a:t>
            </a:r>
            <a:endParaRPr/>
          </a:p>
        </p:txBody>
      </p:sp>
      <p:pic>
        <p:nvPicPr>
          <p:cNvPr id="130" name="Picture 7" descr="Вавилов геннадий"/>
          <p:cNvPicPr/>
          <p:nvPr/>
        </p:nvPicPr>
        <p:blipFill>
          <a:blip r:embed="rId2"/>
          <a:stretch>
            <a:fillRect/>
          </a:stretch>
        </p:blipFill>
        <p:spPr>
          <a:xfrm>
            <a:off x="5138640" y="1643040"/>
            <a:ext cx="3057480" cy="441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rgbClr val="FFFFFF"/>
                </a:solidFill>
                <a:latin typeface="Tahoma"/>
              </a:rPr>
              <a:t>Куколкин Валентин Иванович(1924-1942) — разведчик батальона народного ополчения. Родился в Воронеже. Работал мотористом на механическом заводе, внештатным заведующим военного отдела Ворошиловского (ныне Ленинского) райкома ВЛКСМ. В составе сводного отряда ополченцев участвовал в боях за Чижовку. Погиб 17 сентября 1942 года. Похоронен в братской могиле № 1 (Чижовский плацдарм). Посмертно награжден орденом Красного Знамени.</a:t>
            </a:r>
            <a:endParaRPr/>
          </a:p>
        </p:txBody>
      </p:sp>
      <p:pic>
        <p:nvPicPr>
          <p:cNvPr id="133" name="Picture 7" descr="Валентин Куколкин"/>
          <p:cNvPicPr/>
          <p:nvPr/>
        </p:nvPicPr>
        <p:blipFill>
          <a:blip r:embed="rId2"/>
          <a:stretch>
            <a:fillRect/>
          </a:stretch>
        </p:blipFill>
        <p:spPr>
          <a:xfrm>
            <a:off x="4648320" y="1774800"/>
            <a:ext cx="4038480" cy="4145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5" descr="0001-001-Velikaja-Otechestvennaja-Vojna-1941-1945-gg"/>
          <p:cNvPicPr/>
          <p:nvPr/>
        </p:nvPicPr>
        <p:blipFill>
          <a:blip r:embed="rId2"/>
          <a:stretch>
            <a:fillRect/>
          </a:stretch>
        </p:blipFill>
        <p:spPr>
          <a:xfrm>
            <a:off x="755640" y="404640"/>
            <a:ext cx="7761240" cy="5821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539280" y="1413000"/>
            <a:ext cx="4038840" cy="51847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rgbClr val="FFFFFF"/>
                </a:solidFill>
                <a:latin typeface="Tahoma"/>
              </a:rPr>
              <a:t>Ватутин Николай Федорович (1901 — 1944 гг.) — уроженец Воронежской губернии. Прошел путь от красноармейца до генерала армии. Под его руководством происходила героическая оборона Воронежа летом 1942 года. В качестве командующего Юго-Западным фронтом в ноябре 1942 года осуществляет прорыв обороны немецко-фашистских войск северо-западнее Сталинграда. В июле 1943 года командовал войсками Воронежского фронта в битве на Курской дуге. 
</a:t>
            </a:r>
            <a:endParaRPr/>
          </a:p>
        </p:txBody>
      </p:sp>
      <p:pic>
        <p:nvPicPr>
          <p:cNvPr id="136" name="Picture 7" descr="ватутин"/>
          <p:cNvPicPr/>
          <p:nvPr/>
        </p:nvPicPr>
        <p:blipFill>
          <a:blip r:embed="rId2"/>
          <a:stretch>
            <a:fillRect/>
          </a:stretch>
        </p:blipFill>
        <p:spPr>
          <a:xfrm>
            <a:off x="5369040" y="1700280"/>
            <a:ext cx="3039840" cy="4176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SzPct val="80000"/>
              <a:buFont typeface="Wingdings" charset="2"/>
              <a:buChar char=""/>
            </a:pPr>
            <a:r>
              <a:rPr lang="ru-RU" sz="2000">
                <a:solidFill>
                  <a:srgbClr val="FFFFFF"/>
                </a:solidFill>
                <a:latin typeface="Tahoma"/>
              </a:rPr>
              <a:t>Куцыгин Даниил Максимович(1895-1942) — секретарь Ворошиловского (ныне Ленинского) РК ВКП(б) г. Воронежа, комиссар батальона народного ополчения, старший политрук. Один из организаторов обороны железнодорожных мостов у Отрожки. В составе сводного отряда ополченцев участвовал в боях за Чижовку. Погиб 17 сентября 1942 года. Похоронен в братской могиле № 1 (Чижовский плацдарм). Посмертно награжден орденом красного Знамени.</a:t>
            </a:r>
            <a:endParaRPr/>
          </a:p>
          <a:p>
            <a:pPr>
              <a:lnSpc>
                <a:spcPct val="80000"/>
              </a:lnSpc>
            </a:pPr>
            <a:endParaRPr/>
          </a:p>
        </p:txBody>
      </p:sp>
      <p:pic>
        <p:nvPicPr>
          <p:cNvPr id="139" name="Picture 7" descr="Д"/>
          <p:cNvPicPr/>
          <p:nvPr/>
        </p:nvPicPr>
        <p:blipFill>
          <a:blip r:embed="rId2"/>
          <a:stretch>
            <a:fillRect/>
          </a:stretch>
        </p:blipFill>
        <p:spPr>
          <a:xfrm>
            <a:off x="4952880" y="1987560"/>
            <a:ext cx="3429000" cy="372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41" name="TextShape 2"/>
          <p:cNvSpPr txBox="1"/>
          <p:nvPr/>
        </p:nvSpPr>
        <p:spPr>
          <a:xfrm>
            <a:off x="457200" y="1599840"/>
            <a:ext cx="4038480" cy="49244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>
                <a:solidFill>
                  <a:srgbClr val="FFFFFF"/>
                </a:solidFill>
                <a:latin typeface="Tahoma"/>
              </a:rPr>
              <a:t>Колесниченко Василий Ефремович (1915 — 1942 гг.) Герой Советского Союза, лётчик 573-го истребительного авиационного полка 101-й истребительной авиационной дивизии Воронежско-Борисоглебского дивизионного района ПВО, младший лейтенант. Участник войны с июня 1941 года, на его счету 93 боевых вылета. В 1942 году в воздушном бою под Воронежем, будучи ранен в обе ноги, горящим самолётом таранил вражеский бомбардировщик. Приземлился на парашюте, был доставлен в госпиталь, где и скончался от ран и ожогов. Похоронен в Воронеже в братской могиле в Парке юннатов. За мужество и героизм Колесниченко Василию Ефремовичу посмертно присвоено звание Героя Советского Союза (первому из защитников Воронежа).
</a:t>
            </a:r>
            <a:endParaRPr/>
          </a:p>
        </p:txBody>
      </p:sp>
      <p:pic>
        <p:nvPicPr>
          <p:cNvPr id="142" name="Picture 7" descr="Колесниченко"/>
          <p:cNvPicPr/>
          <p:nvPr/>
        </p:nvPicPr>
        <p:blipFill>
          <a:blip r:embed="rId2"/>
          <a:stretch>
            <a:fillRect/>
          </a:stretch>
        </p:blipFill>
        <p:spPr>
          <a:xfrm>
            <a:off x="5289480" y="1628640"/>
            <a:ext cx="2830680" cy="4321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rgbClr val="FFFFFF"/>
                </a:solidFill>
                <a:latin typeface="Tahoma"/>
              </a:rPr>
              <a:t>Лизюков Александр Ильич (1900 — 1942 гг.) — Герой Советского Союза (1941), генерал-майор. 10 января 1942 года полковнику Лизюкову А. И. присвоено воинское звание генерал-майор, и он назначен командиром 2-го гвардейского стрелкового корпуса, а в июне 1942 года — командующим 5-й танковой армией. 5-ю танковую армию А. И. Лизюкова использовали для контрудара по флангу и тылу группировки немецких войск, наступавших на Воронеж.
</a:t>
            </a:r>
            <a:endParaRPr/>
          </a:p>
        </p:txBody>
      </p:sp>
      <p:pic>
        <p:nvPicPr>
          <p:cNvPr id="145" name="Picture 7" descr="Лизюков"/>
          <p:cNvPicPr/>
          <p:nvPr/>
        </p:nvPicPr>
        <p:blipFill>
          <a:blip r:embed="rId2"/>
          <a:stretch>
            <a:fillRect/>
          </a:stretch>
        </p:blipFill>
        <p:spPr>
          <a:xfrm>
            <a:off x="5310360" y="1871640"/>
            <a:ext cx="2714400" cy="3952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rgbClr val="FFFFFF"/>
                </a:solidFill>
                <a:latin typeface="Tahoma"/>
              </a:rPr>
              <a:t>Перхорович Франц Иосифович (1894 — 1961 гг.) — советский военачальник, Герой Советского Союза, генерал-лейтенант. Командующий 100-й стрелковой дивизии, сформированой в начале 1942 г. в Волгоградской области. На Воронежский фронт она прибыла 17 июля 1942 г. </a:t>
            </a:r>
            <a:endParaRPr/>
          </a:p>
        </p:txBody>
      </p:sp>
      <p:pic>
        <p:nvPicPr>
          <p:cNvPr id="148" name="Picture 7" descr="Перхорович_Франц_Иосифович"/>
          <p:cNvPicPr/>
          <p:nvPr/>
        </p:nvPicPr>
        <p:blipFill>
          <a:blip r:embed="rId2"/>
          <a:stretch>
            <a:fillRect/>
          </a:stretch>
        </p:blipFill>
        <p:spPr>
          <a:xfrm>
            <a:off x="5321160" y="1600200"/>
            <a:ext cx="269244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50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rgbClr val="FFFFFF"/>
                </a:solidFill>
                <a:latin typeface="Tahoma"/>
              </a:rPr>
              <a:t>Путилин Василий Сергеевич (1924 — 1943 гг.). Уроженец города Воронежа, аппаратчик цеха переработки каучука завода СК имени Кирова. Добровольно ушел на фронт, сражался под Воронежем, на Курской дуге, погиб в Белоруссии. Звание Героя Советского Союза присвоено посмертно. Навечно занесен в списки рабочих завода СК.
</a:t>
            </a:r>
            <a:r>
              <a:rPr lang="ru-RU">
                <a:solidFill>
                  <a:srgbClr val="FFFFFF"/>
                </a:solidFill>
                <a:latin typeface="Tahoma"/>
              </a:rPr>
              <a:t>
</a:t>
            </a:r>
            <a:endParaRPr/>
          </a:p>
        </p:txBody>
      </p:sp>
      <p:pic>
        <p:nvPicPr>
          <p:cNvPr id="151" name="Picture 7" descr="путилин василий"/>
          <p:cNvPicPr/>
          <p:nvPr/>
        </p:nvPicPr>
        <p:blipFill>
          <a:blip r:embed="rId2"/>
          <a:stretch>
            <a:fillRect/>
          </a:stretch>
        </p:blipFill>
        <p:spPr>
          <a:xfrm>
            <a:off x="5184720" y="1628640"/>
            <a:ext cx="3048120" cy="4321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660066"/>
                </a:solidFill>
                <a:latin typeface="Tahoma"/>
              </a:rPr>
              <a:t>В их честь названы улицы…</a:t>
            </a:r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>
                <a:solidFill>
                  <a:srgbClr val="FFFFFF"/>
                </a:solidFill>
                <a:latin typeface="Tahoma"/>
              </a:rPr>
              <a:t>Рябцева Лидия (1921 — 1942 гг.). Уроженка Воронежа, красноармеец, наводчик счетверенной пулеметной установки 4-го зенитно-пулеметного полка. Работница завода им. Коминтерна. В один из дней второй половины июля она сбила два бомбардировщика и погибла от прямого попадания бомбы в установку. Подруги по расчету нашли от Лиды только часть тела и кисти рук, намертво застывшие на рукоятках пулемета. Лидия Рябцева была посмертно награждена орденом Отечественной войны I степени, ее именем названа бывшая 2-я Автогенная улица.
</a:t>
            </a:r>
            <a:endParaRPr/>
          </a:p>
        </p:txBody>
      </p:sp>
      <p:pic>
        <p:nvPicPr>
          <p:cNvPr id="154" name="Picture 7" descr="рябцева лидия"/>
          <p:cNvPicPr/>
          <p:nvPr/>
        </p:nvPicPr>
        <p:blipFill>
          <a:blip r:embed="rId2"/>
          <a:stretch>
            <a:fillRect/>
          </a:stretch>
        </p:blipFill>
        <p:spPr>
          <a:xfrm>
            <a:off x="5291280" y="1790640"/>
            <a:ext cx="2752560" cy="4114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img16"/>
          <p:cNvPicPr/>
          <p:nvPr/>
        </p:nvPicPr>
        <p:blipFill>
          <a:blip r:embed="rId2"/>
          <a:stretch>
            <a:fillRect/>
          </a:stretch>
        </p:blipFill>
        <p:spPr>
          <a:xfrm>
            <a:off x="755640" y="620640"/>
            <a:ext cx="7561440" cy="5670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FF00"/>
                </a:solidFill>
                <a:latin typeface="Tahoma"/>
              </a:rPr>
              <a:t>Современный Воронеж</a:t>
            </a:r>
            <a:endParaRPr/>
          </a:p>
        </p:txBody>
      </p:sp>
      <p:pic>
        <p:nvPicPr>
          <p:cNvPr id="157" name="Picture 9" descr="f8a179e92b68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997360"/>
            <a:ext cx="4495680" cy="3439800"/>
          </a:xfrm>
          <a:prstGeom prst="rect">
            <a:avLst/>
          </a:prstGeom>
          <a:ln>
            <a:noFill/>
          </a:ln>
        </p:spPr>
      </p:pic>
      <p:pic>
        <p:nvPicPr>
          <p:cNvPr id="158" name="Picture 10" descr="0_8eea9_ce3443f5_orig"/>
          <p:cNvPicPr/>
          <p:nvPr/>
        </p:nvPicPr>
        <p:blipFill>
          <a:blip r:embed="rId3"/>
          <a:stretch>
            <a:fillRect/>
          </a:stretch>
        </p:blipFill>
        <p:spPr>
          <a:xfrm>
            <a:off x="4648320" y="1268280"/>
            <a:ext cx="4495680" cy="3278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FF00"/>
                </a:solidFill>
                <a:latin typeface="Tahoma"/>
              </a:rPr>
              <a:t>Современный Воронеж</a:t>
            </a:r>
            <a:endParaRPr/>
          </a:p>
        </p:txBody>
      </p:sp>
      <p:pic>
        <p:nvPicPr>
          <p:cNvPr id="160" name="Picture 7" descr="53cf9f56d905"/>
          <p:cNvPicPr/>
          <p:nvPr/>
        </p:nvPicPr>
        <p:blipFill>
          <a:blip r:embed="rId2"/>
          <a:stretch>
            <a:fillRect/>
          </a:stretch>
        </p:blipFill>
        <p:spPr>
          <a:xfrm>
            <a:off x="324000" y="1413000"/>
            <a:ext cx="4038480" cy="3028680"/>
          </a:xfrm>
          <a:prstGeom prst="rect">
            <a:avLst/>
          </a:prstGeom>
          <a:ln>
            <a:noFill/>
          </a:ln>
        </p:spPr>
      </p:pic>
      <p:pic>
        <p:nvPicPr>
          <p:cNvPr id="161" name="Picture 8" descr="225a969c012a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280" y="3429000"/>
            <a:ext cx="4038840" cy="3029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latin typeface="Tahoma"/>
              </a:rPr>
              <a:t>В июне 41-го…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/>
          <a:lstStyle/>
          <a:p>
            <a:r>
              <a:rPr lang="ru-RU" sz="3200">
                <a:latin typeface="Tahoma"/>
              </a:rPr>
              <a:t>Далеким 22 июня 1941 года города весь Советский Союз облетело правительственное сообщение о нападении немцев на СССР</a:t>
            </a:r>
            <a:endParaRPr/>
          </a:p>
          <a:p>
            <a:endParaRPr/>
          </a:p>
          <a:p>
            <a:endParaRPr/>
          </a:p>
          <a:p>
            <a:endParaRPr/>
          </a:p>
        </p:txBody>
      </p:sp>
      <p:pic>
        <p:nvPicPr>
          <p:cNvPr id="87" name="Picture 9" descr="tmp4FF-10"/>
          <p:cNvPicPr/>
          <p:nvPr/>
        </p:nvPicPr>
        <p:blipFill>
          <a:blip r:embed="rId2"/>
          <a:stretch>
            <a:fillRect/>
          </a:stretch>
        </p:blipFill>
        <p:spPr>
          <a:xfrm>
            <a:off x="3924360" y="3776760"/>
            <a:ext cx="4914720" cy="3081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solidFill>
                  <a:srgbClr val="660066"/>
                </a:solidFill>
                <a:latin typeface="Tahoma"/>
              </a:rPr>
              <a:t>Так началась Великая Отечественная.</a:t>
            </a:r>
            <a:endParaRPr/>
          </a:p>
        </p:txBody>
      </p:sp>
      <p:pic>
        <p:nvPicPr>
          <p:cNvPr id="89" name="Picture 8" descr="75480550_nemeckie_samoletuy_voyna"/>
          <p:cNvPicPr/>
          <p:nvPr/>
        </p:nvPicPr>
        <p:blipFill>
          <a:blip r:embed="rId2"/>
          <a:stretch>
            <a:fillRect/>
          </a:stretch>
        </p:blipFill>
        <p:spPr>
          <a:xfrm>
            <a:off x="468360" y="1557360"/>
            <a:ext cx="4710240" cy="3025800"/>
          </a:xfrm>
          <a:prstGeom prst="rect">
            <a:avLst/>
          </a:prstGeom>
          <a:ln>
            <a:noFill/>
          </a:ln>
        </p:spPr>
      </p:pic>
      <p:pic>
        <p:nvPicPr>
          <p:cNvPr id="90" name="Picture 9" descr="i-53"/>
          <p:cNvPicPr/>
          <p:nvPr/>
        </p:nvPicPr>
        <p:blipFill>
          <a:blip r:embed="rId3"/>
          <a:stretch>
            <a:fillRect/>
          </a:stretch>
        </p:blipFill>
        <p:spPr>
          <a:xfrm>
            <a:off x="3995640" y="3414600"/>
            <a:ext cx="4451400" cy="303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solidFill>
                  <a:srgbClr val="00CC00"/>
                </a:solidFill>
                <a:latin typeface="Tahoma"/>
              </a:rPr>
              <a:t>Немцы на подступах к Воронежу.</a:t>
            </a:r>
            <a:endParaRPr/>
          </a:p>
        </p:txBody>
      </p:sp>
      <p:pic>
        <p:nvPicPr>
          <p:cNvPr id="92" name="Picture 5" descr="на подступах к воронежу"/>
          <p:cNvPicPr/>
          <p:nvPr/>
        </p:nvPicPr>
        <p:blipFill>
          <a:blip r:embed="rId2"/>
          <a:stretch>
            <a:fillRect/>
          </a:stretch>
        </p:blipFill>
        <p:spPr>
          <a:xfrm>
            <a:off x="1116000" y="1628640"/>
            <a:ext cx="7343640" cy="4772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00CC"/>
                </a:solidFill>
                <a:latin typeface="Tahoma"/>
              </a:rPr>
              <a:t>Скорбь города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r>
              <a:rPr lang="ru-RU" sz="3200">
                <a:solidFill>
                  <a:srgbClr val="FFFF00"/>
                </a:solidFill>
                <a:latin typeface="Tahoma"/>
              </a:rPr>
              <a:t>13 июня 1942 года была брошена первая бомба на город Воронеж, в парк пионеров. </a:t>
            </a:r>
            <a:endParaRPr/>
          </a:p>
          <a:p>
            <a:r>
              <a:rPr lang="ru-RU" sz="3200">
                <a:solidFill>
                  <a:srgbClr val="FFFF00"/>
                </a:solidFill>
                <a:latin typeface="Tahoma"/>
              </a:rPr>
              <a:t>Погибли дети.</a:t>
            </a:r>
            <a:endParaRPr/>
          </a:p>
        </p:txBody>
      </p:sp>
      <p:pic>
        <p:nvPicPr>
          <p:cNvPr id="95" name="Picture 7" descr="двор пионеров"/>
          <p:cNvPicPr/>
          <p:nvPr/>
        </p:nvPicPr>
        <p:blipFill>
          <a:blip r:embed="rId2"/>
          <a:stretch>
            <a:fillRect/>
          </a:stretch>
        </p:blipFill>
        <p:spPr>
          <a:xfrm>
            <a:off x="4510080" y="1197000"/>
            <a:ext cx="3959280" cy="2921040"/>
          </a:xfrm>
          <a:prstGeom prst="rect">
            <a:avLst/>
          </a:prstGeom>
          <a:ln>
            <a:noFill/>
          </a:ln>
        </p:spPr>
      </p:pic>
      <p:pic>
        <p:nvPicPr>
          <p:cNvPr id="96" name="Picture 6" descr="imag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59280" y="4224240"/>
            <a:ext cx="3259080" cy="237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FF00"/>
                </a:solidFill>
                <a:latin typeface="Tahoma"/>
              </a:rPr>
              <a:t>Бои в Воронеже.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250920" y="1341360"/>
            <a:ext cx="4038480" cy="3921120"/>
          </a:xfrm>
          <a:prstGeom prst="rect">
            <a:avLst/>
          </a:prstGeom>
        </p:spPr>
        <p:txBody>
          <a:bodyPr/>
          <a:lstStyle/>
          <a:p>
            <a:pPr>
              <a:buSzPct val="80000"/>
              <a:buFont typeface="Wingdings" charset="2"/>
              <a:buChar char=""/>
            </a:pPr>
            <a:endParaRPr/>
          </a:p>
          <a:p>
            <a:pPr>
              <a:buSzPct val="80000"/>
              <a:buFont typeface="Wingdings" charset="2"/>
              <a:buChar char=""/>
            </a:pPr>
            <a:endParaRPr/>
          </a:p>
          <a:p>
            <a:pPr>
              <a:buSzPct val="80000"/>
              <a:buFont typeface="Wingdings" charset="2"/>
              <a:buChar char=""/>
            </a:pPr>
            <a:r>
              <a:rPr lang="ru-RU" sz="3600">
                <a:solidFill>
                  <a:srgbClr val="FF00FF"/>
                </a:solidFill>
                <a:latin typeface="Tahoma"/>
              </a:rPr>
              <a:t>26 июля 100 самолетов начали бомбардировку города.</a:t>
            </a:r>
            <a:endParaRPr/>
          </a:p>
        </p:txBody>
      </p:sp>
      <p:pic>
        <p:nvPicPr>
          <p:cNvPr id="99" name="Picture 7" descr="бомбардировка"/>
          <p:cNvPicPr/>
          <p:nvPr/>
        </p:nvPicPr>
        <p:blipFill>
          <a:blip r:embed="rId2"/>
          <a:stretch>
            <a:fillRect/>
          </a:stretch>
        </p:blipFill>
        <p:spPr>
          <a:xfrm>
            <a:off x="4356000" y="1844640"/>
            <a:ext cx="4496040" cy="3367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2" descr="бои в воронеже 1942"/>
          <p:cNvPicPr/>
          <p:nvPr/>
        </p:nvPicPr>
        <p:blipFill>
          <a:blip r:embed="rId2"/>
          <a:stretch>
            <a:fillRect/>
          </a:stretch>
        </p:blipFill>
        <p:spPr>
          <a:xfrm>
            <a:off x="250920" y="260280"/>
            <a:ext cx="5257800" cy="3246480"/>
          </a:xfrm>
          <a:prstGeom prst="rect">
            <a:avLst/>
          </a:prstGeom>
          <a:ln>
            <a:noFill/>
          </a:ln>
        </p:spPr>
      </p:pic>
      <p:pic>
        <p:nvPicPr>
          <p:cNvPr id="101" name="Picture 13" descr="osvobozhdenie_voronezha_pamyatnye_daty_voenno-patrioticheskaya_rekonstrukciya_vrn-today"/>
          <p:cNvPicPr/>
          <p:nvPr/>
        </p:nvPicPr>
        <p:blipFill>
          <a:blip r:embed="rId3"/>
          <a:stretch>
            <a:fillRect/>
          </a:stretch>
        </p:blipFill>
        <p:spPr>
          <a:xfrm>
            <a:off x="4716360" y="3573360"/>
            <a:ext cx="4176720" cy="3044880"/>
          </a:xfrm>
          <a:prstGeom prst="rect">
            <a:avLst/>
          </a:prstGeom>
          <a:ln>
            <a:noFill/>
          </a:ln>
        </p:spPr>
      </p:pic>
      <p:pic>
        <p:nvPicPr>
          <p:cNvPr id="102" name="Picture 14" descr="e1f15dceffb7"/>
          <p:cNvPicPr/>
          <p:nvPr/>
        </p:nvPicPr>
        <p:blipFill>
          <a:blip r:embed="rId4"/>
          <a:stretch>
            <a:fillRect/>
          </a:stretch>
        </p:blipFill>
        <p:spPr>
          <a:xfrm>
            <a:off x="250920" y="3610080"/>
            <a:ext cx="4392360" cy="3101760"/>
          </a:xfrm>
          <a:prstGeom prst="rect">
            <a:avLst/>
          </a:prstGeom>
          <a:ln>
            <a:noFill/>
          </a:ln>
        </p:spPr>
      </p:pic>
      <p:pic>
        <p:nvPicPr>
          <p:cNvPr id="103" name="Picture 15" descr="бои на улицах города"/>
          <p:cNvPicPr/>
          <p:nvPr/>
        </p:nvPicPr>
        <p:blipFill>
          <a:blip r:embed="rId5"/>
          <a:stretch>
            <a:fillRect/>
          </a:stretch>
        </p:blipFill>
        <p:spPr>
          <a:xfrm>
            <a:off x="5632560" y="260280"/>
            <a:ext cx="3260520" cy="3251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FF00FF"/>
                </a:solidFill>
                <a:latin typeface="Tahoma"/>
              </a:rPr>
              <a:t>Ротонда.</a:t>
            </a:r>
            <a:endParaRPr/>
          </a:p>
        </p:txBody>
      </p:sp>
      <p:pic>
        <p:nvPicPr>
          <p:cNvPr id="105" name="Picture 8" descr="original"/>
          <p:cNvPicPr/>
          <p:nvPr/>
        </p:nvPicPr>
        <p:blipFill>
          <a:blip r:embed="rId2"/>
          <a:stretch>
            <a:fillRect/>
          </a:stretch>
        </p:blipFill>
        <p:spPr>
          <a:xfrm>
            <a:off x="1116000" y="1773360"/>
            <a:ext cx="6913440" cy="479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(4:3)</PresentationFormat>
  <Slides>29</Slides>
  <Notes>0</Notes>
  <HiddenSlides>0</HiddenSlide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5</cp:revision>
  <dcterms:modified xsi:type="dcterms:W3CDTF">2018-01-23T18:40:07Z</dcterms:modified>
</cp:coreProperties>
</file>