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95" r:id="rId4"/>
    <p:sldId id="298" r:id="rId5"/>
    <p:sldId id="265" r:id="rId6"/>
    <p:sldId id="294" r:id="rId7"/>
    <p:sldId id="292" r:id="rId8"/>
    <p:sldId id="290" r:id="rId9"/>
    <p:sldId id="299" r:id="rId10"/>
    <p:sldId id="285" r:id="rId11"/>
    <p:sldId id="269" r:id="rId12"/>
    <p:sldId id="286" r:id="rId13"/>
    <p:sldId id="273" r:id="rId14"/>
    <p:sldId id="275" r:id="rId15"/>
    <p:sldId id="277" r:id="rId16"/>
    <p:sldId id="276" r:id="rId17"/>
    <p:sldId id="278" r:id="rId18"/>
    <p:sldId id="284" r:id="rId19"/>
    <p:sldId id="30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512373"/>
    <a:srgbClr val="FFFAEB"/>
    <a:srgbClr val="FFCA21"/>
    <a:srgbClr val="CCFFFF"/>
    <a:srgbClr val="FE22C4"/>
    <a:srgbClr val="FF99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417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3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54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87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02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47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608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383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268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7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3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62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74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90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22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23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3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35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980728"/>
            <a:ext cx="6480720" cy="263241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Проект «</a:t>
            </a:r>
            <a:r>
              <a:rPr lang="ru-RU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любовью к городу»</a:t>
            </a:r>
            <a:br>
              <a:rPr lang="ru-RU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05064"/>
            <a:ext cx="6552728" cy="1800200"/>
          </a:xfrm>
        </p:spPr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    </a:t>
            </a:r>
            <a:r>
              <a:rPr lang="en-US" dirty="0" smtClean="0"/>
              <a:t>    </a:t>
            </a:r>
          </a:p>
          <a:p>
            <a:endParaRPr lang="en-US" b="1" i="1" dirty="0" smtClean="0">
              <a:solidFill>
                <a:srgbClr val="512373"/>
              </a:solidFill>
            </a:endParaRPr>
          </a:p>
          <a:p>
            <a:pPr algn="l"/>
            <a:r>
              <a:rPr lang="en-US" sz="12800" i="1" dirty="0" smtClean="0">
                <a:solidFill>
                  <a:srgbClr val="CC0099"/>
                </a:solidFill>
              </a:rPr>
              <a:t>    </a:t>
            </a:r>
            <a:endParaRPr lang="ru-RU" sz="8000" dirty="0">
              <a:solidFill>
                <a:srgbClr val="CC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3771" y="1849490"/>
            <a:ext cx="76594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Акции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МБДОУ «Д/сад № 48»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9900FF"/>
                </a:solidFill>
              </a:rPr>
              <a:t>Акция «</a:t>
            </a:r>
            <a:r>
              <a:rPr lang="ru-RU" b="1" i="1" dirty="0" err="1" smtClean="0">
                <a:solidFill>
                  <a:srgbClr val="9900FF"/>
                </a:solidFill>
              </a:rPr>
              <a:t>Собирайка</a:t>
            </a:r>
            <a:r>
              <a:rPr lang="ru-RU" b="1" i="1" dirty="0" smtClean="0">
                <a:solidFill>
                  <a:srgbClr val="9900FF"/>
                </a:solidFill>
              </a:rPr>
              <a:t>»</a:t>
            </a:r>
            <a:endParaRPr lang="ru-RU" b="1" i="1" dirty="0">
              <a:solidFill>
                <a:srgbClr val="99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92896"/>
            <a:ext cx="5508104" cy="3891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285109"/>
            <a:ext cx="3168352" cy="4132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2204864"/>
            <a:ext cx="5694305" cy="4366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76672"/>
            <a:ext cx="8229600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9900FF"/>
                </a:solidFill>
              </a:rPr>
              <a:t>Акция «Подари музыку»</a:t>
            </a:r>
            <a:endParaRPr lang="ru-RU" b="1" i="1" dirty="0">
              <a:solidFill>
                <a:srgbClr val="9900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7" y="2060848"/>
            <a:ext cx="7296901" cy="466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endParaRPr lang="ru-RU" b="1" i="1" dirty="0" smtClean="0">
              <a:solidFill>
                <a:srgbClr val="9900FF"/>
              </a:solidFill>
            </a:endParaRPr>
          </a:p>
          <a:p>
            <a:endParaRPr lang="ru-RU" b="1" i="1" dirty="0" smtClean="0">
              <a:solidFill>
                <a:srgbClr val="9900FF"/>
              </a:solidFill>
            </a:endParaRPr>
          </a:p>
          <a:p>
            <a:endParaRPr lang="ru-RU" b="1" i="1" dirty="0" smtClean="0">
              <a:solidFill>
                <a:srgbClr val="9900FF"/>
              </a:solidFill>
            </a:endParaRP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99776"/>
            <a:ext cx="1617576" cy="2907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270" y="1247388"/>
            <a:ext cx="1948433" cy="26259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499" y="957608"/>
            <a:ext cx="2136703" cy="25917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4286"/>
            <a:ext cx="2446015" cy="2501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76672"/>
            <a:ext cx="8229600" cy="9409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9900FF"/>
                </a:solidFill>
              </a:rPr>
              <a:t>Акция «Посади семейное дерево»</a:t>
            </a:r>
            <a:endParaRPr lang="ru-RU" b="1" i="1" dirty="0">
              <a:solidFill>
                <a:srgbClr val="9900FF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4679032" cy="4128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988840"/>
            <a:ext cx="5832648" cy="4472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5788215" cy="4438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80913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Открытка для ветерана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92744"/>
            <a:ext cx="5904655" cy="46311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836712"/>
            <a:ext cx="80913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Синичкин день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60644"/>
            <a:ext cx="5976664" cy="468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254" y="908231"/>
            <a:ext cx="7457491" cy="64633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Акция «Подари свою доброту»</a:t>
            </a:r>
            <a:endParaRPr lang="ru-RU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85" y="2088595"/>
            <a:ext cx="7355227" cy="4769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01008"/>
            <a:ext cx="4067988" cy="3119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516" y="1888555"/>
            <a:ext cx="4109816" cy="320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6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0100" y="642918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9900FF"/>
                </a:solidFill>
              </a:rPr>
              <a:t>                                                           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62520"/>
            <a:ext cx="4392488" cy="3585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66" y="1412776"/>
            <a:ext cx="3700908" cy="3625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323218"/>
            <a:ext cx="5040560" cy="3864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7" y="548680"/>
            <a:ext cx="4070314" cy="1399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29000"/>
            <a:ext cx="4067988" cy="3119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444" y="1052736"/>
            <a:ext cx="3974078" cy="3047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20286"/>
            <a:ext cx="2345629" cy="2311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i="1" dirty="0" smtClean="0">
                <a:solidFill>
                  <a:srgbClr val="9900FF"/>
                </a:solidFill>
              </a:rPr>
              <a:t>Сказка нашего двора</a:t>
            </a:r>
            <a:endParaRPr lang="ru-RU" b="1" i="1" dirty="0">
              <a:solidFill>
                <a:srgbClr val="9900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73" y="2132856"/>
            <a:ext cx="5888454" cy="45151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57" y="2489200"/>
            <a:ext cx="4706110" cy="353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6712"/>
            <a:ext cx="6581751" cy="4716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659</TotalTime>
  <Words>41</Words>
  <Application>Microsoft Office PowerPoint</Application>
  <PresentationFormat>Экран (4:3)</PresentationFormat>
  <Paragraphs>18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 Unicode MS</vt:lpstr>
      <vt:lpstr>Arial</vt:lpstr>
      <vt:lpstr>Century Gothic</vt:lpstr>
      <vt:lpstr>Wingdings 3</vt:lpstr>
      <vt:lpstr>Ион (конференц-зал)</vt:lpstr>
      <vt:lpstr>     Проект «С любовью к городу»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нашего двора</vt:lpstr>
      <vt:lpstr>Презентация PowerPoint</vt:lpstr>
      <vt:lpstr>Презентация PowerPoint</vt:lpstr>
      <vt:lpstr>Акция «Собирайка»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Валя</dc:creator>
  <cp:lastModifiedBy>RePack by Diakov</cp:lastModifiedBy>
  <cp:revision>93</cp:revision>
  <dcterms:modified xsi:type="dcterms:W3CDTF">2018-02-01T10:28:39Z</dcterms:modified>
</cp:coreProperties>
</file>