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60" r:id="rId6"/>
    <p:sldId id="262" r:id="rId7"/>
    <p:sldId id="259" r:id="rId8"/>
    <p:sldId id="261" r:id="rId9"/>
    <p:sldId id="263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00200" y="228600"/>
            <a:ext cx="5943599" cy="51053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1981199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Муниципальное бюджетное дошкольное образовательное учреждение детский сад </a:t>
            </a:r>
            <a:r>
              <a:rPr lang="ru-RU" sz="1600" b="1" i="1" dirty="0" smtClean="0"/>
              <a:t>«САЛГАЛ» </a:t>
            </a:r>
            <a:r>
              <a:rPr lang="ru-RU" sz="1600" b="1" dirty="0" err="1" smtClean="0"/>
              <a:t>общеразвивающего</a:t>
            </a:r>
            <a:r>
              <a:rPr lang="ru-RU" sz="1600" b="1" dirty="0" smtClean="0"/>
              <a:t> вида с приоритетным осуществлением физического развития воспитанников.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 </a:t>
            </a:r>
            <a:br>
              <a:rPr lang="ru-RU" sz="1600" dirty="0" smtClean="0"/>
            </a:br>
            <a:r>
              <a:rPr lang="ru-RU" sz="1600" dirty="0" smtClean="0"/>
              <a:t> </a:t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3477" y="2967335"/>
            <a:ext cx="62970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Чараш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малым – </a:t>
            </a:r>
            <a:r>
              <a:rPr lang="ru-RU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аът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5147" b="5147"/>
          <a:stretch>
            <a:fillRect/>
          </a:stretch>
        </p:blipFill>
        <p:spPr bwMode="auto">
          <a:xfrm>
            <a:off x="1792288" y="612775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Мои документы\Мои рисунки\2010-03-16\Изображени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1066799"/>
          </a:xfrm>
        </p:spPr>
        <p:txBody>
          <a:bodyPr/>
          <a:lstStyle/>
          <a:p>
            <a:r>
              <a:rPr lang="ru-RU" dirty="0" smtClean="0"/>
              <a:t>Малым </a:t>
            </a:r>
            <a:r>
              <a:rPr lang="ru-RU" dirty="0" err="1" smtClean="0"/>
              <a:t>турда</a:t>
            </a:r>
            <a:r>
              <a:rPr lang="ru-RU" dirty="0" smtClean="0"/>
              <a:t> </a:t>
            </a:r>
            <a:r>
              <a:rPr lang="ru-RU" dirty="0" err="1" smtClean="0"/>
              <a:t>каас-ла</a:t>
            </a:r>
            <a:r>
              <a:rPr lang="ru-RU" dirty="0" smtClean="0"/>
              <a:t> мен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28800"/>
            <a:ext cx="6400800" cy="3810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71600" y="1828800"/>
            <a:ext cx="6477000" cy="38861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57600" y="762000"/>
            <a:ext cx="4952999" cy="51054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00313" y="533400"/>
            <a:ext cx="2876287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Тывавыстын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сулде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демдээ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905000"/>
            <a:ext cx="3810000" cy="4267200"/>
          </a:xfrm>
          <a:prstGeom prst="rect">
            <a:avLst/>
          </a:prstGeom>
        </p:spPr>
      </p:pic>
      <p:pic>
        <p:nvPicPr>
          <p:cNvPr id="7" name="Содержимое 6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53000" y="1905000"/>
            <a:ext cx="3581400" cy="426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828800"/>
            <a:ext cx="3657600" cy="4419600"/>
          </a:xfrm>
          <a:prstGeom prst="rect">
            <a:avLst/>
          </a:prstGeom>
        </p:spPr>
      </p:pic>
      <p:pic>
        <p:nvPicPr>
          <p:cNvPr id="6" name="Содержимое 5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05400" y="1828800"/>
            <a:ext cx="3581400" cy="449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90600" y="1600200"/>
            <a:ext cx="74676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85801" y="1600200"/>
            <a:ext cx="4267200" cy="4038600"/>
          </a:xfrm>
          <a:prstGeom prst="rect">
            <a:avLst/>
          </a:prstGeom>
        </p:spPr>
      </p:pic>
      <p:pic>
        <p:nvPicPr>
          <p:cNvPr id="6" name="Содержимое 5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53000" y="3148806"/>
            <a:ext cx="37338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00200"/>
            <a:ext cx="4038600" cy="4800600"/>
          </a:xfrm>
          <a:prstGeom prst="rect">
            <a:avLst/>
          </a:prstGeom>
        </p:spPr>
      </p:pic>
      <p:pic>
        <p:nvPicPr>
          <p:cNvPr id="6" name="Содержимое 5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24400" y="1600200"/>
            <a:ext cx="3962399" cy="472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30</Words>
  <Application>Microsoft Office PowerPoint</Application>
  <PresentationFormat>Экран (4:3)</PresentationFormat>
  <Paragraphs>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Муниципальное бюджетное дошкольное образовательное учреждение детский сад «САЛГАЛ» общеразвивающего вида с приоритетным осуществлением физического развития воспитанников.     </vt:lpstr>
      <vt:lpstr>Слайд 2</vt:lpstr>
      <vt:lpstr>Малым турда каас-ла мен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«САЛГАЛ» общеразвивающего вида с приоритетным осуществлением физического развития воспитанников.     </dc:title>
  <cp:lastModifiedBy>User</cp:lastModifiedBy>
  <cp:revision>9</cp:revision>
  <dcterms:modified xsi:type="dcterms:W3CDTF">2014-01-28T11:08:54Z</dcterms:modified>
</cp:coreProperties>
</file>