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76" r:id="rId2"/>
    <p:sldId id="259" r:id="rId3"/>
    <p:sldId id="260" r:id="rId4"/>
    <p:sldId id="269" r:id="rId5"/>
    <p:sldId id="261" r:id="rId6"/>
    <p:sldId id="277" r:id="rId7"/>
    <p:sldId id="278" r:id="rId8"/>
    <p:sldId id="279" r:id="rId9"/>
    <p:sldId id="262" r:id="rId10"/>
    <p:sldId id="280" r:id="rId11"/>
    <p:sldId id="274" r:id="rId12"/>
    <p:sldId id="271" r:id="rId13"/>
    <p:sldId id="264" r:id="rId14"/>
    <p:sldId id="266" r:id="rId15"/>
    <p:sldId id="267" r:id="rId16"/>
    <p:sldId id="268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648A-6193-4597-B1AE-3B02FCC6BD7A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B6AFCFC-00E4-423B-9329-D8DF53135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648A-6193-4597-B1AE-3B02FCC6BD7A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FCFC-00E4-423B-9329-D8DF53135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648A-6193-4597-B1AE-3B02FCC6BD7A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FCFC-00E4-423B-9329-D8DF53135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648A-6193-4597-B1AE-3B02FCC6BD7A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B6AFCFC-00E4-423B-9329-D8DF53135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648A-6193-4597-B1AE-3B02FCC6BD7A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FCFC-00E4-423B-9329-D8DF531350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648A-6193-4597-B1AE-3B02FCC6BD7A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FCFC-00E4-423B-9329-D8DF53135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648A-6193-4597-B1AE-3B02FCC6BD7A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B6AFCFC-00E4-423B-9329-D8DF531350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648A-6193-4597-B1AE-3B02FCC6BD7A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FCFC-00E4-423B-9329-D8DF53135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648A-6193-4597-B1AE-3B02FCC6BD7A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FCFC-00E4-423B-9329-D8DF53135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648A-6193-4597-B1AE-3B02FCC6BD7A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FCFC-00E4-423B-9329-D8DF53135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648A-6193-4597-B1AE-3B02FCC6BD7A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AFCFC-00E4-423B-9329-D8DF531350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819648A-6193-4597-B1AE-3B02FCC6BD7A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B6AFCFC-00E4-423B-9329-D8DF531350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2000241"/>
            <a:ext cx="7267596" cy="407554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Зазвенел в лесу звонок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зайцы сели за урок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всё зубрят до темноты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как запутывать следы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00042"/>
            <a:ext cx="8458200" cy="107157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Речевая разминка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силки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  <a:cs typeface="Times New Roman"/>
              </a:rPr>
              <a:t>‘</a:t>
            </a:r>
            <a:r>
              <a:rPr lang="ru-RU" dirty="0" smtClean="0">
                <a:latin typeface="Comic Sans MS" pitchFamily="66" charset="0"/>
                <a:cs typeface="Times New Roman"/>
              </a:rPr>
              <a:t> – петли для ловли птиц и зверей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6" name="Picture 2" descr="http://edu.zelenogorsk.ru/projs/eko/tur/11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57364"/>
            <a:ext cx="8001056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Правильно произносим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err="1" smtClean="0">
                <a:cs typeface="Aharoni" pitchFamily="2" charset="-79"/>
              </a:rPr>
              <a:t>бо-ло</a:t>
            </a:r>
            <a:r>
              <a:rPr lang="ru-RU" sz="4000" dirty="0" err="1" smtClean="0">
                <a:latin typeface="Times New Roman"/>
                <a:cs typeface="Times New Roman"/>
              </a:rPr>
              <a:t>'</a:t>
            </a:r>
            <a:r>
              <a:rPr lang="ru-RU" sz="4000" dirty="0" err="1" smtClean="0">
                <a:cs typeface="Aharoni" pitchFamily="2" charset="-79"/>
              </a:rPr>
              <a:t>-тис-том</a:t>
            </a:r>
            <a:r>
              <a:rPr lang="ru-RU" sz="4000" dirty="0" smtClean="0">
                <a:cs typeface="Aharoni" pitchFamily="2" charset="-79"/>
              </a:rPr>
              <a:t>      </a:t>
            </a:r>
            <a:r>
              <a:rPr lang="ru-RU" sz="4000" dirty="0" err="1" smtClean="0">
                <a:cs typeface="Aharoni" pitchFamily="2" charset="-79"/>
              </a:rPr>
              <a:t>ни</a:t>
            </a:r>
            <a:r>
              <a:rPr lang="ru-RU" sz="4000" dirty="0" err="1" smtClean="0">
                <a:latin typeface="Times New Roman"/>
                <a:cs typeface="Times New Roman"/>
              </a:rPr>
              <a:t>'</a:t>
            </a:r>
            <a:r>
              <a:rPr lang="ru-RU" sz="4000" dirty="0" err="1" smtClean="0">
                <a:cs typeface="Aharoni" pitchFamily="2" charset="-79"/>
              </a:rPr>
              <a:t>з-мен-ном</a:t>
            </a:r>
            <a:r>
              <a:rPr lang="ru-RU" sz="4000" dirty="0" smtClean="0">
                <a:cs typeface="Aharoni" pitchFamily="2" charset="-79"/>
              </a:rPr>
              <a:t/>
            </a:r>
            <a:br>
              <a:rPr lang="ru-RU" sz="4000" dirty="0" smtClean="0">
                <a:cs typeface="Aharoni" pitchFamily="2" charset="-79"/>
              </a:rPr>
            </a:br>
            <a:r>
              <a:rPr lang="ru-RU" sz="4000" dirty="0" smtClean="0">
                <a:cs typeface="Aharoni" pitchFamily="2" charset="-79"/>
              </a:rPr>
              <a:t> </a:t>
            </a:r>
            <a:r>
              <a:rPr lang="ru-RU" sz="4000" dirty="0" err="1" smtClean="0">
                <a:cs typeface="Aharoni" pitchFamily="2" charset="-79"/>
              </a:rPr>
              <a:t>сил-ка</a:t>
            </a:r>
            <a:r>
              <a:rPr lang="ru-RU" sz="4000" dirty="0" err="1" smtClean="0">
                <a:latin typeface="Times New Roman"/>
                <a:cs typeface="Times New Roman"/>
              </a:rPr>
              <a:t>'</a:t>
            </a:r>
            <a:r>
              <a:rPr lang="ru-RU" sz="4000" dirty="0" err="1" smtClean="0">
                <a:cs typeface="Aharoni" pitchFamily="2" charset="-79"/>
              </a:rPr>
              <a:t>-ми</a:t>
            </a:r>
            <a:r>
              <a:rPr lang="ru-RU" sz="4000" dirty="0" smtClean="0">
                <a:cs typeface="Aharoni" pitchFamily="2" charset="-79"/>
              </a:rPr>
              <a:t>             </a:t>
            </a:r>
            <a:r>
              <a:rPr lang="ru-RU" sz="4000" dirty="0" err="1" smtClean="0">
                <a:cs typeface="Aharoni" pitchFamily="2" charset="-79"/>
              </a:rPr>
              <a:t>по-ло-во</a:t>
            </a:r>
            <a:r>
              <a:rPr lang="ru-RU" sz="4000" dirty="0" err="1" smtClean="0">
                <a:latin typeface="Times New Roman"/>
                <a:cs typeface="Times New Roman"/>
              </a:rPr>
              <a:t>'</a:t>
            </a:r>
            <a:r>
              <a:rPr lang="ru-RU" sz="4000" dirty="0" err="1" smtClean="0">
                <a:cs typeface="Aharoni" pitchFamily="2" charset="-79"/>
              </a:rPr>
              <a:t>дь-е</a:t>
            </a:r>
            <a:r>
              <a:rPr lang="ru-RU" sz="4000" dirty="0" smtClean="0">
                <a:cs typeface="Aharoni" pitchFamily="2" charset="-79"/>
              </a:rPr>
              <a:t/>
            </a:r>
            <a:br>
              <a:rPr lang="ru-RU" sz="4000" dirty="0" smtClean="0">
                <a:cs typeface="Aharoni" pitchFamily="2" charset="-79"/>
              </a:rPr>
            </a:br>
            <a:r>
              <a:rPr lang="ru-RU" sz="4000" dirty="0" err="1" smtClean="0">
                <a:cs typeface="Aharoni" pitchFamily="2" charset="-79"/>
              </a:rPr>
              <a:t>под-би-ра</a:t>
            </a:r>
            <a:r>
              <a:rPr lang="ru-RU" sz="4000" dirty="0" err="1" smtClean="0">
                <a:latin typeface="Times New Roman"/>
                <a:cs typeface="Times New Roman"/>
              </a:rPr>
              <a:t>'</a:t>
            </a:r>
            <a:r>
              <a:rPr lang="ru-RU" sz="4000" dirty="0" err="1" smtClean="0">
                <a:cs typeface="Aharoni" pitchFamily="2" charset="-79"/>
              </a:rPr>
              <a:t>-лась</a:t>
            </a:r>
            <a:r>
              <a:rPr lang="ru-RU" sz="4000" dirty="0" smtClean="0">
                <a:cs typeface="Aharoni" pitchFamily="2" charset="-79"/>
              </a:rPr>
              <a:t>     </a:t>
            </a:r>
            <a:r>
              <a:rPr lang="ru-RU" sz="4000" dirty="0" err="1" smtClean="0">
                <a:cs typeface="Aharoni" pitchFamily="2" charset="-79"/>
              </a:rPr>
              <a:t>ско-ма</a:t>
            </a:r>
            <a:r>
              <a:rPr lang="ru-RU" sz="4000" dirty="0" err="1" smtClean="0">
                <a:latin typeface="Times New Roman"/>
                <a:cs typeface="Times New Roman"/>
              </a:rPr>
              <a:t>'</a:t>
            </a:r>
            <a:r>
              <a:rPr lang="ru-RU" sz="4000" dirty="0" err="1" smtClean="0">
                <a:cs typeface="Aharoni" pitchFamily="2" charset="-79"/>
              </a:rPr>
              <a:t>н-до-вал</a:t>
            </a:r>
            <a:r>
              <a:rPr lang="ru-RU" sz="4000" dirty="0" smtClean="0">
                <a:cs typeface="Aharoni" pitchFamily="2" charset="-79"/>
              </a:rPr>
              <a:t/>
            </a:r>
            <a:br>
              <a:rPr lang="ru-RU" sz="4000" dirty="0" smtClean="0">
                <a:cs typeface="Aharoni" pitchFamily="2" charset="-79"/>
              </a:rPr>
            </a:br>
            <a:r>
              <a:rPr lang="ru-RU" sz="4000" dirty="0" err="1" smtClean="0">
                <a:cs typeface="Aharoni" pitchFamily="2" charset="-79"/>
              </a:rPr>
              <a:t>слу</a:t>
            </a:r>
            <a:r>
              <a:rPr lang="ru-RU" sz="4000" dirty="0" err="1" smtClean="0">
                <a:latin typeface="Times New Roman"/>
                <a:cs typeface="Times New Roman"/>
              </a:rPr>
              <a:t>'</a:t>
            </a:r>
            <a:r>
              <a:rPr lang="ru-RU" sz="4000" dirty="0" err="1" smtClean="0">
                <a:cs typeface="Aharoni" pitchFamily="2" charset="-79"/>
              </a:rPr>
              <a:t>-шай-тесь</a:t>
            </a:r>
            <a:r>
              <a:rPr lang="ru-RU" sz="4000" dirty="0" smtClean="0">
                <a:cs typeface="Aharoni" pitchFamily="2" charset="-79"/>
              </a:rPr>
              <a:t>         </a:t>
            </a:r>
            <a:r>
              <a:rPr lang="ru-RU" sz="4000" dirty="0" err="1" smtClean="0">
                <a:cs typeface="Aharoni" pitchFamily="2" charset="-79"/>
              </a:rPr>
              <a:t>скрес-ти</a:t>
            </a:r>
            <a:r>
              <a:rPr lang="ru-RU" sz="4000" dirty="0" err="1" smtClean="0">
                <a:latin typeface="Times New Roman"/>
                <a:cs typeface="Times New Roman"/>
              </a:rPr>
              <a:t>'</a:t>
            </a:r>
            <a:r>
              <a:rPr lang="ru-RU" sz="4000" dirty="0" err="1" smtClean="0">
                <a:cs typeface="Aharoni" pitchFamily="2" charset="-79"/>
              </a:rPr>
              <a:t>в-ши</a:t>
            </a:r>
            <a:r>
              <a:rPr lang="ru-RU" sz="4000" dirty="0" smtClean="0">
                <a:cs typeface="Aharoni" pitchFamily="2" charset="-79"/>
              </a:rPr>
              <a:t> </a:t>
            </a:r>
            <a:r>
              <a:rPr lang="ru-RU" sz="4000" dirty="0" err="1" smtClean="0">
                <a:cs typeface="Aharoni" pitchFamily="2" charset="-79"/>
              </a:rPr>
              <a:t>сбе-си</a:t>
            </a:r>
            <a:r>
              <a:rPr lang="ru-RU" sz="4000" dirty="0" err="1" smtClean="0">
                <a:latin typeface="Times New Roman"/>
                <a:cs typeface="Times New Roman"/>
              </a:rPr>
              <a:t>'</a:t>
            </a:r>
            <a:r>
              <a:rPr lang="ru-RU" sz="4000" dirty="0" err="1" smtClean="0">
                <a:cs typeface="Aharoni" pitchFamily="2" charset="-79"/>
              </a:rPr>
              <a:t>-лись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festival.1september.ru/articles/617605/img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617605/img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214290"/>
            <a:ext cx="785818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00166" y="5429264"/>
            <a:ext cx="301686" cy="369332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617605/img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85728"/>
            <a:ext cx="8572560" cy="6572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00100" y="6072206"/>
            <a:ext cx="301686" cy="369332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617605/img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85728"/>
            <a:ext cx="871543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85918" y="4929198"/>
            <a:ext cx="301686" cy="369332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617605/img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14290"/>
            <a:ext cx="8429684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mg-fotki.yandex.ru/get/5906/regane.2/0_5bcc0_a219f0ec_ori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14290"/>
            <a:ext cx="8929718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layer.myshared.ru/4/42993/slides/slide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/42993/slides/slide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617605/img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233541"/>
            <a:ext cx="4373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Словарная работа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000108"/>
            <a:ext cx="8136904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«</a:t>
            </a:r>
            <a:r>
              <a:rPr lang="ru-RU" sz="3600" dirty="0" err="1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со'тнями</a:t>
            </a:r>
            <a:r>
              <a:rPr lang="ru-RU" sz="36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ги'нут</a:t>
            </a:r>
            <a:r>
              <a:rPr lang="ru-RU" sz="36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» </a:t>
            </a:r>
            <a:r>
              <a:rPr lang="ru-RU" sz="3600" dirty="0" smtClean="0">
                <a:latin typeface="+mj-lt"/>
                <a:cs typeface="Aharoni" pitchFamily="2" charset="-79"/>
              </a:rPr>
              <a:t>– сотнями погибают.</a:t>
            </a:r>
          </a:p>
          <a:p>
            <a:r>
              <a:rPr lang="ru-RU" sz="3600" i="1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«</a:t>
            </a:r>
            <a:r>
              <a:rPr lang="ru-RU" sz="3600" i="1" dirty="0" err="1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к</a:t>
            </a:r>
            <a:r>
              <a:rPr lang="ru-RU" sz="3600" dirty="0" err="1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а'бы</a:t>
            </a:r>
            <a:r>
              <a:rPr lang="ru-RU" sz="36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» </a:t>
            </a:r>
            <a:r>
              <a:rPr lang="ru-RU" sz="3600" dirty="0" smtClean="0">
                <a:latin typeface="+mj-lt"/>
                <a:cs typeface="Aharoni" pitchFamily="2" charset="-79"/>
              </a:rPr>
              <a:t>– если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«тягота’» </a:t>
            </a:r>
            <a:r>
              <a:rPr lang="ru-RU" sz="3600" dirty="0" smtClean="0">
                <a:latin typeface="+mj-lt"/>
                <a:cs typeface="Aharoni" pitchFamily="2" charset="-79"/>
              </a:rPr>
              <a:t>- тяжесть, груз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«</a:t>
            </a:r>
            <a:r>
              <a:rPr lang="ru-RU" sz="3600" dirty="0" err="1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уша'ми</a:t>
            </a:r>
            <a:r>
              <a:rPr lang="ru-RU" sz="36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лопо'чут</a:t>
            </a:r>
            <a:r>
              <a:rPr lang="ru-RU" sz="36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» 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haroni" pitchFamily="2" charset="-79"/>
              </a:rPr>
              <a:t>- шевелят ушами, выражая беспокойство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«</a:t>
            </a:r>
            <a:r>
              <a:rPr lang="ru-RU" sz="3600" dirty="0" err="1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поте’ха</a:t>
            </a:r>
            <a:r>
              <a:rPr lang="ru-RU" sz="36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» 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haroni" pitchFamily="2" charset="-79"/>
              </a:rPr>
              <a:t>-  забава, веселье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«</a:t>
            </a:r>
            <a:r>
              <a:rPr lang="ru-RU" sz="3600" dirty="0" err="1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гуто</a:t>
            </a:r>
            <a:r>
              <a:rPr lang="ru-RU" sz="3600" dirty="0" err="1" smtClean="0">
                <a:solidFill>
                  <a:srgbClr val="002060"/>
                </a:solidFill>
                <a:latin typeface="+mj-lt"/>
                <a:cs typeface="Times New Roman"/>
              </a:rPr>
              <a:t>'</a:t>
            </a:r>
            <a:r>
              <a:rPr lang="ru-RU" sz="3600" dirty="0" err="1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рить</a:t>
            </a:r>
            <a:r>
              <a:rPr lang="ru-RU" sz="3600" dirty="0" smtClean="0">
                <a:solidFill>
                  <a:srgbClr val="002060"/>
                </a:solidFill>
                <a:latin typeface="+mj-lt"/>
                <a:cs typeface="Aharoni" pitchFamily="2" charset="-79"/>
              </a:rPr>
              <a:t>» 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Aharoni" pitchFamily="2" charset="-79"/>
              </a:rPr>
              <a:t>- разговаривать</a:t>
            </a:r>
          </a:p>
          <a:p>
            <a:endParaRPr lang="ru-RU" sz="2800" dirty="0" smtClean="0">
              <a:latin typeface="Comic Sans MS" pitchFamily="66" charset="0"/>
            </a:endParaRPr>
          </a:p>
          <a:p>
            <a:endParaRPr lang="ru-RU" sz="2800" dirty="0" smtClean="0">
              <a:latin typeface="Comic Sans MS" pitchFamily="66" charset="0"/>
            </a:endParaRPr>
          </a:p>
          <a:p>
            <a:endParaRPr lang="ru-RU" sz="2800" dirty="0" smtClean="0">
              <a:latin typeface="Comic Sans MS" pitchFamily="66" charset="0"/>
            </a:endParaRPr>
          </a:p>
          <a:p>
            <a:endParaRPr lang="ru-RU" sz="2800" dirty="0" smtClean="0">
              <a:latin typeface="Comic Sans MS" pitchFamily="66" charset="0"/>
            </a:endParaRPr>
          </a:p>
          <a:p>
            <a:endParaRPr lang="ru-RU" sz="2800" dirty="0" smtClean="0">
              <a:latin typeface="Comic Sans MS" pitchFamily="66" charset="0"/>
            </a:endParaRPr>
          </a:p>
          <a:p>
            <a:endParaRPr lang="ru-RU" sz="2800" dirty="0" smtClean="0">
              <a:latin typeface="Comic Sans MS" pitchFamily="66" charset="0"/>
            </a:endParaRPr>
          </a:p>
          <a:p>
            <a:endParaRPr lang="ru-RU" sz="28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274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571481"/>
            <a:ext cx="56435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  <a:latin typeface="Comic Sans MS" pitchFamily="66" charset="0"/>
              </a:rPr>
              <a:t>Баго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'</a:t>
            </a:r>
            <a:r>
              <a:rPr lang="ru-RU" sz="3600" b="1" dirty="0" err="1" smtClean="0">
                <a:solidFill>
                  <a:srgbClr val="002060"/>
                </a:solidFill>
                <a:latin typeface="Comic Sans MS" pitchFamily="66" charset="0"/>
              </a:rPr>
              <a:t>р</a:t>
            </a:r>
            <a:r>
              <a:rPr lang="ru-RU" sz="36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3600" dirty="0" smtClean="0">
                <a:latin typeface="Comic Sans MS" pitchFamily="66" charset="0"/>
              </a:rPr>
              <a:t>– шест с металлическим крюком и остриём.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06344" y="579746"/>
            <a:ext cx="3374119" cy="7072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571481"/>
            <a:ext cx="51435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  <a:latin typeface="Comic Sans MS" pitchFamily="66" charset="0"/>
              </a:rPr>
              <a:t>Арши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'</a:t>
            </a:r>
            <a:r>
              <a:rPr lang="ru-RU" sz="3600" dirty="0" err="1" smtClean="0">
                <a:solidFill>
                  <a:srgbClr val="002060"/>
                </a:solidFill>
                <a:latin typeface="Comic Sans MS" pitchFamily="66" charset="0"/>
              </a:rPr>
              <a:t>н</a:t>
            </a:r>
            <a:r>
              <a:rPr lang="ru-RU" sz="3600" dirty="0" smtClean="0">
                <a:latin typeface="Comic Sans MS" pitchFamily="66" charset="0"/>
              </a:rPr>
              <a:t> – старая русская мера длины, равная о,71 см.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428868"/>
            <a:ext cx="7286676" cy="3857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642919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  <a:latin typeface="Comic Sans MS" pitchFamily="66" charset="0"/>
              </a:rPr>
              <a:t>Саже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'</a:t>
            </a:r>
            <a:r>
              <a:rPr lang="ru-RU" sz="3600" b="1" dirty="0" err="1" smtClean="0">
                <a:solidFill>
                  <a:srgbClr val="002060"/>
                </a:solidFill>
                <a:latin typeface="Comic Sans MS" pitchFamily="66" charset="0"/>
              </a:rPr>
              <a:t>нь</a:t>
            </a:r>
            <a:r>
              <a:rPr lang="ru-RU" sz="3600" dirty="0" smtClean="0">
                <a:latin typeface="Comic Sans MS" pitchFamily="66" charset="0"/>
              </a:rPr>
              <a:t> – старинная русская мера длины, равная трём аршинам.</a:t>
            </a: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54" y="3000372"/>
            <a:ext cx="6584027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2" y="1643050"/>
            <a:ext cx="5643602" cy="47863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57224" y="500043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>
                <a:solidFill>
                  <a:srgbClr val="002060"/>
                </a:solidFill>
                <a:latin typeface="Comic Sans MS" pitchFamily="66" charset="0"/>
              </a:rPr>
              <a:t>Зипу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'</a:t>
            </a:r>
            <a:r>
              <a:rPr lang="ru-RU" sz="3600" b="1" dirty="0" err="1" smtClean="0">
                <a:solidFill>
                  <a:srgbClr val="002060"/>
                </a:solidFill>
                <a:latin typeface="Comic Sans MS" pitchFamily="66" charset="0"/>
              </a:rPr>
              <a:t>н</a:t>
            </a:r>
            <a:r>
              <a:rPr lang="ru-RU" sz="3600" dirty="0" smtClean="0">
                <a:latin typeface="Comic Sans MS" pitchFamily="66" charset="0"/>
              </a:rPr>
              <a:t> – крестьянский кафтан из грубого толстого сукна. </a:t>
            </a:r>
            <a:endParaRPr lang="ru-RU" sz="3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346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141</TotalTime>
  <Words>109</Words>
  <Application>Microsoft Office PowerPoint</Application>
  <PresentationFormat>Экран (4:3)</PresentationFormat>
  <Paragraphs>24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Зазвенел в лесу звонок  зайцы сели за урок  всё зубрят до темноты  как запутывать следы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силки‘ – петли для ловли птиц и зверей</vt:lpstr>
      <vt:lpstr>Правильно произносим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12</cp:revision>
  <dcterms:created xsi:type="dcterms:W3CDTF">2017-12-05T06:18:12Z</dcterms:created>
  <dcterms:modified xsi:type="dcterms:W3CDTF">2017-12-06T12:31:21Z</dcterms:modified>
</cp:coreProperties>
</file>