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9058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5703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334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70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296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842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625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6807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455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8629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25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64294-1660-402F-9DCC-0B92F78A44D8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93D24-2FFD-4BAC-B8B8-DCCB1B45D4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349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Деепричастия совершенного и несовершенного вида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941168"/>
            <a:ext cx="2696344" cy="6976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6381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 деепричастия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Несовершенный 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prstClr val="black"/>
                </a:solidFill>
              </a:rPr>
              <a:t>дума</a:t>
            </a:r>
            <a:r>
              <a:rPr lang="ru-RU" sz="4400" dirty="0" smtClean="0">
                <a:solidFill>
                  <a:srgbClr val="C00000"/>
                </a:solidFill>
              </a:rPr>
              <a:t>я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prstClr val="black"/>
                </a:solidFill>
              </a:rPr>
              <a:t>реша</a:t>
            </a:r>
            <a:r>
              <a:rPr lang="ru-RU" sz="4400" dirty="0" smtClean="0">
                <a:solidFill>
                  <a:srgbClr val="C00000"/>
                </a:solidFill>
              </a:rPr>
              <a:t>я</a:t>
            </a:r>
            <a:r>
              <a:rPr lang="ru-RU" sz="4400" dirty="0" smtClean="0">
                <a:solidFill>
                  <a:prstClr val="black"/>
                </a:solidFill>
              </a:rPr>
              <a:t>  рассказыва</a:t>
            </a:r>
            <a:r>
              <a:rPr lang="ru-RU" sz="4400" dirty="0" smtClean="0">
                <a:solidFill>
                  <a:srgbClr val="C00000"/>
                </a:solidFill>
              </a:rPr>
              <a:t>я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prstClr val="black"/>
                </a:solidFill>
              </a:rPr>
              <a:t>избира</a:t>
            </a:r>
            <a:r>
              <a:rPr lang="ru-RU" sz="4400" dirty="0" smtClean="0">
                <a:solidFill>
                  <a:srgbClr val="C00000"/>
                </a:solidFill>
              </a:rPr>
              <a:t>я</a:t>
            </a:r>
          </a:p>
          <a:p>
            <a:pPr marL="0" lvl="0" indent="0" algn="ctr">
              <a:buNone/>
            </a:pPr>
            <a:r>
              <a:rPr lang="ru-RU" sz="4400" dirty="0">
                <a:solidFill>
                  <a:prstClr val="black"/>
                </a:solidFill>
              </a:rPr>
              <a:t>спеш</a:t>
            </a:r>
            <a:r>
              <a:rPr lang="ru-RU" sz="4400" dirty="0">
                <a:solidFill>
                  <a:srgbClr val="C00000"/>
                </a:solidFill>
              </a:rPr>
              <a:t>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Совершенный</a:t>
            </a:r>
          </a:p>
          <a:p>
            <a:pPr marL="0" lvl="0" indent="0" algn="ctr">
              <a:buNone/>
            </a:pPr>
            <a:r>
              <a:rPr lang="ru-RU" sz="4400" dirty="0" smtClean="0">
                <a:solidFill>
                  <a:prstClr val="black"/>
                </a:solidFill>
              </a:rPr>
              <a:t>подума</a:t>
            </a:r>
            <a:r>
              <a:rPr lang="ru-RU" sz="4400" dirty="0" smtClean="0">
                <a:solidFill>
                  <a:srgbClr val="C00000"/>
                </a:solidFill>
              </a:rPr>
              <a:t>в</a:t>
            </a:r>
            <a:r>
              <a:rPr lang="ru-RU" sz="4400" dirty="0" smtClean="0">
                <a:solidFill>
                  <a:prstClr val="black"/>
                </a:solidFill>
              </a:rPr>
              <a:t> реши</a:t>
            </a:r>
            <a:r>
              <a:rPr lang="ru-RU" sz="4400" dirty="0" smtClean="0">
                <a:solidFill>
                  <a:srgbClr val="C00000"/>
                </a:solidFill>
              </a:rPr>
              <a:t>вши</a:t>
            </a:r>
            <a:r>
              <a:rPr lang="ru-RU" sz="4400" dirty="0" smtClean="0">
                <a:solidFill>
                  <a:prstClr val="black"/>
                </a:solidFill>
              </a:rPr>
              <a:t>сь сказа</a:t>
            </a:r>
            <a:r>
              <a:rPr lang="ru-RU" sz="4400" dirty="0" smtClean="0">
                <a:solidFill>
                  <a:srgbClr val="C00000"/>
                </a:solidFill>
              </a:rPr>
              <a:t>в</a:t>
            </a:r>
            <a:r>
              <a:rPr lang="ru-RU" sz="4400" dirty="0" smtClean="0">
                <a:solidFill>
                  <a:prstClr val="black"/>
                </a:solidFill>
              </a:rPr>
              <a:t> </a:t>
            </a:r>
          </a:p>
          <a:p>
            <a:pPr marL="0" lvl="0" indent="0" algn="ctr">
              <a:buNone/>
            </a:pPr>
            <a:r>
              <a:rPr lang="ru-RU" sz="4400" dirty="0" smtClean="0">
                <a:solidFill>
                  <a:prstClr val="black"/>
                </a:solidFill>
              </a:rPr>
              <a:t>рассуди</a:t>
            </a:r>
            <a:r>
              <a:rPr lang="ru-RU" sz="4400" dirty="0" smtClean="0">
                <a:solidFill>
                  <a:srgbClr val="C00000"/>
                </a:solidFill>
              </a:rPr>
              <a:t>в</a:t>
            </a:r>
            <a:r>
              <a:rPr lang="ru-RU" sz="4400" dirty="0" smtClean="0">
                <a:solidFill>
                  <a:prstClr val="black"/>
                </a:solidFill>
              </a:rPr>
              <a:t> утоми</a:t>
            </a:r>
            <a:r>
              <a:rPr lang="ru-RU" sz="4400" dirty="0" smtClean="0">
                <a:solidFill>
                  <a:srgbClr val="C00000"/>
                </a:solidFill>
              </a:rPr>
              <a:t>вши</a:t>
            </a:r>
            <a:r>
              <a:rPr lang="ru-RU" sz="4400" dirty="0" smtClean="0">
                <a:solidFill>
                  <a:prstClr val="black"/>
                </a:solidFill>
              </a:rPr>
              <a:t>сь собра</a:t>
            </a:r>
            <a:r>
              <a:rPr lang="ru-RU" sz="4400" dirty="0" smtClean="0">
                <a:solidFill>
                  <a:srgbClr val="C00000"/>
                </a:solidFill>
              </a:rPr>
              <a:t>в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627784" y="1124744"/>
            <a:ext cx="864096" cy="57606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868144" y="1196752"/>
            <a:ext cx="720080" cy="504056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9740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i="1" dirty="0" smtClean="0"/>
              <a:t>Закончи одно из предложений.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Мне понравилось …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Я узнал …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Мне было сложно …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Было интересно …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Хотелось бы пожелать …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FF0000"/>
                </a:solidFill>
              </a:rPr>
              <a:t>Разминка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640960" cy="56886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7030A0"/>
                </a:solidFill>
                <a:latin typeface="Franklin Gothic Medium Cond" pitchFamily="34" charset="0"/>
              </a:rPr>
              <a:t>Найди четвёртое лишнее, выполни морфемный разбор выписанного слова.</a:t>
            </a:r>
          </a:p>
          <a:p>
            <a:pPr marL="514350" indent="-514350">
              <a:buAutoNum type="arabicPeriod"/>
            </a:pPr>
            <a:r>
              <a:rPr lang="ru-RU" sz="4000" b="1" dirty="0" smtClean="0"/>
              <a:t>Любил, страдать, мечтая, надеюсь.</a:t>
            </a:r>
          </a:p>
          <a:p>
            <a:pPr marL="514350" indent="-514350">
              <a:buAutoNum type="arabicPeriod"/>
            </a:pPr>
            <a:r>
              <a:rPr lang="ru-RU" sz="4000" b="1" dirty="0" smtClean="0"/>
              <a:t>Весенний, колючий, веселящийся, добротный.</a:t>
            </a:r>
          </a:p>
          <a:p>
            <a:pPr marL="514350" indent="-514350">
              <a:buAutoNum type="arabicPeriod"/>
            </a:pPr>
            <a:r>
              <a:rPr lang="ru-RU" sz="4000" b="1" dirty="0" smtClean="0"/>
              <a:t>Глядя, играя, весело, склонившись</a:t>
            </a:r>
          </a:p>
          <a:p>
            <a:pPr marL="514350" indent="-514350">
              <a:buAutoNum type="arabicPeriod"/>
            </a:pPr>
            <a:r>
              <a:rPr lang="ru-RU" sz="4000" b="1" dirty="0" smtClean="0"/>
              <a:t>Игравшая, поющая, удивившись, палящая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343938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b="1" dirty="0" smtClean="0">
              <a:solidFill>
                <a:prstClr val="black"/>
              </a:solidFill>
            </a:endParaRPr>
          </a:p>
          <a:p>
            <a:r>
              <a:rPr lang="ru-RU" sz="4000" b="1" dirty="0" err="1" smtClean="0">
                <a:solidFill>
                  <a:prstClr val="black"/>
                </a:solidFill>
              </a:rPr>
              <a:t>Мечт</a:t>
            </a:r>
            <a:r>
              <a:rPr lang="ru-RU" sz="4000" b="1" dirty="0" smtClean="0">
                <a:solidFill>
                  <a:prstClr val="black"/>
                </a:solidFill>
              </a:rPr>
              <a:t>-а-я               Весел-</a:t>
            </a:r>
            <a:r>
              <a:rPr lang="ru-RU" sz="4000" b="1" dirty="0" err="1" smtClean="0">
                <a:solidFill>
                  <a:prstClr val="black"/>
                </a:solidFill>
              </a:rPr>
              <a:t>ящ</a:t>
            </a:r>
            <a:r>
              <a:rPr lang="ru-RU" sz="4000" b="1" dirty="0" smtClean="0">
                <a:solidFill>
                  <a:prstClr val="black"/>
                </a:solidFill>
              </a:rPr>
              <a:t>-</a:t>
            </a:r>
            <a:r>
              <a:rPr lang="ru-RU" sz="4000" b="1" dirty="0" err="1" smtClean="0">
                <a:solidFill>
                  <a:prstClr val="black"/>
                </a:solidFill>
              </a:rPr>
              <a:t>ий-ся</a:t>
            </a:r>
            <a:endParaRPr lang="ru-RU" sz="4000" b="1" dirty="0" smtClean="0">
              <a:solidFill>
                <a:prstClr val="black"/>
              </a:solidFill>
            </a:endParaRPr>
          </a:p>
          <a:p>
            <a:endParaRPr lang="ru-RU" sz="4000" b="1" dirty="0" smtClean="0">
              <a:solidFill>
                <a:prstClr val="black"/>
              </a:solidFill>
            </a:endParaRPr>
          </a:p>
          <a:p>
            <a:r>
              <a:rPr lang="ru-RU" sz="4000" b="1" dirty="0" smtClean="0">
                <a:solidFill>
                  <a:prstClr val="black"/>
                </a:solidFill>
              </a:rPr>
              <a:t>Весел-о                  У-див-и-вши-</a:t>
            </a:r>
            <a:r>
              <a:rPr lang="ru-RU" sz="4000" b="1" dirty="0" err="1" smtClean="0">
                <a:solidFill>
                  <a:prstClr val="black"/>
                </a:solidFill>
              </a:rPr>
              <a:t>сь</a:t>
            </a:r>
            <a:r>
              <a:rPr lang="ru-RU" sz="4000" b="1" dirty="0" smtClean="0">
                <a:solidFill>
                  <a:prstClr val="black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5" name="Арка 4"/>
          <p:cNvSpPr/>
          <p:nvPr/>
        </p:nvSpPr>
        <p:spPr>
          <a:xfrm>
            <a:off x="926080" y="2132856"/>
            <a:ext cx="1080120" cy="64807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962760" y="3573016"/>
            <a:ext cx="1175116" cy="64807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4572000" y="2179057"/>
            <a:ext cx="1296144" cy="64807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>
            <a:off x="5150354" y="3645024"/>
            <a:ext cx="792088" cy="64807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6708932" y="2333001"/>
            <a:ext cx="792088" cy="80796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3059832" y="2456892"/>
            <a:ext cx="216024" cy="5400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256620" y="2456892"/>
            <a:ext cx="216024" cy="5400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993175" y="2705531"/>
            <a:ext cx="577253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2956934" y="2827129"/>
            <a:ext cx="613494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627784" y="3969060"/>
            <a:ext cx="216024" cy="5400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2814076" y="3953749"/>
            <a:ext cx="216024" cy="5400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8316416" y="3951058"/>
            <a:ext cx="216024" cy="5400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8100392" y="3969060"/>
            <a:ext cx="216024" cy="54006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2577907" y="4299711"/>
            <a:ext cx="472338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627784" y="4149080"/>
            <a:ext cx="516217" cy="5869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8028384" y="4299711"/>
            <a:ext cx="504056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8046386" y="4149080"/>
            <a:ext cx="54006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2066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Замените, где возможно, один из глаголов деепричастием, составьте предложения с деепричастными оборотами.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3600" b="1" i="1" dirty="0" smtClean="0"/>
              <a:t>Ястреб ухватил добычу и  резко взмыл вверх. </a:t>
            </a:r>
          </a:p>
          <a:p>
            <a:pPr marL="742950" indent="-742950">
              <a:buAutoNum type="arabicPeriod"/>
            </a:pPr>
            <a:r>
              <a:rPr lang="ru-RU" sz="3600" b="1" i="1" dirty="0" smtClean="0"/>
              <a:t>Он закрыл глаза, и книга выпала из его рук. </a:t>
            </a:r>
          </a:p>
          <a:p>
            <a:pPr marL="742950" indent="-742950">
              <a:buAutoNum type="arabicPeriod"/>
            </a:pPr>
            <a:r>
              <a:rPr lang="ru-RU" sz="3600" b="1" i="1" dirty="0" smtClean="0"/>
              <a:t>Я скользил глазами по строчкам и думал о своём.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xmlns="" val="215564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Проверь себя!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/>
              <a:t>Ястреб</a:t>
            </a:r>
            <a:r>
              <a:rPr lang="ru-RU" sz="4000" b="1" i="1" u="dotDashHeavy" dirty="0" smtClean="0">
                <a:solidFill>
                  <a:srgbClr val="C00000"/>
                </a:solidFill>
              </a:rPr>
              <a:t>, ухватив добычу, </a:t>
            </a:r>
            <a:r>
              <a:rPr lang="ru-RU" sz="4000" b="1" i="1" dirty="0" smtClean="0"/>
              <a:t>резко взмыл вверх. </a:t>
            </a:r>
          </a:p>
          <a:p>
            <a:endParaRPr lang="ru-RU" sz="4000" b="1" i="1" dirty="0"/>
          </a:p>
          <a:p>
            <a:r>
              <a:rPr lang="ru-RU" sz="4000" b="1" i="1" dirty="0" smtClean="0"/>
              <a:t>Я скользил глазами по строчкам</a:t>
            </a:r>
            <a:r>
              <a:rPr lang="ru-RU" sz="4000" b="1" i="1" dirty="0" smtClean="0">
                <a:solidFill>
                  <a:srgbClr val="C00000"/>
                </a:solidFill>
              </a:rPr>
              <a:t>,</a:t>
            </a:r>
            <a:r>
              <a:rPr lang="ru-RU" sz="4000" b="1" i="1" dirty="0" smtClean="0"/>
              <a:t> </a:t>
            </a:r>
            <a:r>
              <a:rPr lang="ru-RU" sz="4000" b="1" i="1" u="dotDashHeavy" dirty="0" smtClean="0">
                <a:solidFill>
                  <a:srgbClr val="C00000"/>
                </a:solidFill>
              </a:rPr>
              <a:t>думая о своём</a:t>
            </a:r>
            <a:r>
              <a:rPr lang="ru-RU" sz="4000" b="1" i="1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74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Найдите деепричастный оборот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/>
              <a:t>Петя переплыв прибрежную глубину добрался до первой отмели. </a:t>
            </a:r>
          </a:p>
          <a:p>
            <a:pPr marL="0" indent="0" algn="ctr">
              <a:buNone/>
            </a:pPr>
            <a:r>
              <a:rPr lang="ru-RU" sz="4000" b="1" i="1" dirty="0" smtClean="0"/>
              <a:t>Петя</a:t>
            </a:r>
            <a:r>
              <a:rPr lang="ru-RU" sz="4000" b="1" i="1" u="dotDashHeavy" dirty="0" smtClean="0">
                <a:solidFill>
                  <a:srgbClr val="C00000"/>
                </a:solidFill>
              </a:rPr>
              <a:t>, переплыв прибрежную глубину, </a:t>
            </a:r>
            <a:r>
              <a:rPr lang="ru-RU" sz="4000" b="1" i="1" dirty="0" smtClean="0"/>
              <a:t>добрался до первой отмели. </a:t>
            </a:r>
          </a:p>
          <a:p>
            <a:pPr marL="0" indent="0" algn="ctr">
              <a:buNone/>
            </a:pP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xmlns="" val="376903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5649491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4000" b="1" i="1" dirty="0" smtClean="0">
                <a:solidFill>
                  <a:prstClr val="black"/>
                </a:solidFill>
              </a:rPr>
              <a:t>Петя добрался </a:t>
            </a:r>
            <a:r>
              <a:rPr lang="ru-RU" sz="4000" b="1" i="1" dirty="0">
                <a:solidFill>
                  <a:prstClr val="black"/>
                </a:solidFill>
              </a:rPr>
              <a:t>до первой </a:t>
            </a:r>
            <a:r>
              <a:rPr lang="ru-RU" sz="4000" b="1" i="1" dirty="0" smtClean="0">
                <a:solidFill>
                  <a:prstClr val="black"/>
                </a:solidFill>
              </a:rPr>
              <a:t>отмели</a:t>
            </a:r>
            <a:r>
              <a:rPr lang="ru-RU" sz="4000" b="1" i="1" u="dotDashHeavy" dirty="0" smtClean="0">
                <a:solidFill>
                  <a:srgbClr val="C00000"/>
                </a:solidFill>
              </a:rPr>
              <a:t>, </a:t>
            </a:r>
            <a:r>
              <a:rPr lang="ru-RU" sz="4000" b="1" i="1" u="dotDashHeavy" dirty="0">
                <a:solidFill>
                  <a:srgbClr val="C00000"/>
                </a:solidFill>
              </a:rPr>
              <a:t>переплыв прибрежную глубину,</a:t>
            </a:r>
            <a:r>
              <a:rPr lang="ru-RU" sz="4000" b="1" i="1" dirty="0" smtClean="0">
                <a:solidFill>
                  <a:prstClr val="black"/>
                </a:solidFill>
              </a:rPr>
              <a:t> .</a:t>
            </a:r>
          </a:p>
          <a:p>
            <a:pPr marL="0" lvl="0" indent="0" algn="ctr">
              <a:buNone/>
            </a:pPr>
            <a:endParaRPr lang="ru-RU" sz="4000" b="1" i="1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sz="4000" b="1" i="1" u="dotDashHeavy" dirty="0" smtClean="0">
                <a:solidFill>
                  <a:srgbClr val="C00000"/>
                </a:solidFill>
              </a:rPr>
              <a:t>Переплыв </a:t>
            </a:r>
            <a:r>
              <a:rPr lang="ru-RU" sz="4000" b="1" i="1" u="dotDashHeavy" dirty="0">
                <a:solidFill>
                  <a:srgbClr val="C00000"/>
                </a:solidFill>
              </a:rPr>
              <a:t>прибрежную глубину,</a:t>
            </a:r>
            <a:r>
              <a:rPr lang="ru-RU" sz="4000" b="1" i="1" dirty="0" smtClean="0">
                <a:solidFill>
                  <a:prstClr val="black"/>
                </a:solidFill>
              </a:rPr>
              <a:t> </a:t>
            </a:r>
            <a:r>
              <a:rPr lang="ru-RU" sz="4000" b="1" i="1" dirty="0">
                <a:solidFill>
                  <a:prstClr val="black"/>
                </a:solidFill>
              </a:rPr>
              <a:t>Петя добрался до первой </a:t>
            </a:r>
            <a:r>
              <a:rPr lang="ru-RU" sz="4000" b="1" i="1" dirty="0" smtClean="0">
                <a:solidFill>
                  <a:prstClr val="black"/>
                </a:solidFill>
              </a:rPr>
              <a:t>отмели.</a:t>
            </a:r>
            <a:endParaRPr lang="ru-RU" sz="4000" b="1" i="1" dirty="0">
              <a:solidFill>
                <a:prstClr val="black"/>
              </a:solidFill>
            </a:endParaRPr>
          </a:p>
          <a:p>
            <a:endParaRPr lang="ru-RU" dirty="0" smtClean="0"/>
          </a:p>
          <a:p>
            <a:r>
              <a:rPr lang="ru-RU" sz="4000" b="1" i="1" dirty="0">
                <a:solidFill>
                  <a:prstClr val="black"/>
                </a:solidFill>
              </a:rPr>
              <a:t>Петя добрался до первой </a:t>
            </a:r>
            <a:r>
              <a:rPr lang="ru-RU" sz="4000" b="1" i="1" dirty="0" smtClean="0">
                <a:solidFill>
                  <a:prstClr val="black"/>
                </a:solidFill>
              </a:rPr>
              <a:t>отмели.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020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>
                <a:solidFill>
                  <a:srgbClr val="002060"/>
                </a:solidFill>
              </a:rPr>
              <a:t>Найдите деепричастный оборот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effectLst/>
                <a:latin typeface="Times New Roman"/>
                <a:ea typeface="Times New Roman"/>
              </a:rPr>
              <a:t>Роняя на лету оторвавшиеся щупальца медуза шлёпнулась на морской песок. </a:t>
            </a:r>
          </a:p>
          <a:p>
            <a:pPr lvl="0" algn="ctr"/>
            <a:r>
              <a:rPr lang="ru-RU" sz="4000" b="1" i="1" u="dotDashHeavy" dirty="0">
                <a:solidFill>
                  <a:srgbClr val="C00000"/>
                </a:solidFill>
                <a:latin typeface="Times New Roman"/>
                <a:ea typeface="Times New Roman"/>
              </a:rPr>
              <a:t>Роняя на лету оторвавшиеся щупальца </a:t>
            </a:r>
            <a:r>
              <a:rPr lang="ru-RU" sz="4000" b="1" i="1" u="dotDashHeavy" dirty="0" smtClean="0">
                <a:latin typeface="Times New Roman"/>
                <a:ea typeface="Times New Roman"/>
              </a:rPr>
              <a:t>,</a:t>
            </a:r>
            <a:r>
              <a:rPr lang="ru-RU" sz="4000" b="1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медуза </a:t>
            </a:r>
            <a:r>
              <a:rPr lang="ru-RU" sz="4000" b="1" i="1" dirty="0">
                <a:solidFill>
                  <a:prstClr val="black"/>
                </a:solidFill>
                <a:latin typeface="Times New Roman"/>
                <a:ea typeface="Times New Roman"/>
              </a:rPr>
              <a:t>шлёпнулась на морской песок. </a:t>
            </a:r>
            <a:endParaRPr lang="ru-RU" sz="4000" b="1" i="1" dirty="0">
              <a:solidFill>
                <a:prstClr val="black"/>
              </a:solidFill>
            </a:endParaRPr>
          </a:p>
          <a:p>
            <a:pPr algn="ctr"/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xmlns="" val="14810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По какому принципу данные деепричастия можно разделить на две группы? 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Думая, решая , подумав, решившись, сказав, рассказывая, рассудив, утомившись, избирая, </a:t>
            </a:r>
            <a:r>
              <a:rPr lang="ru-RU" sz="4400" dirty="0" smtClean="0">
                <a:solidFill>
                  <a:prstClr val="black"/>
                </a:solidFill>
              </a:rPr>
              <a:t>собрав, спеша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112947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266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Деепричастия совершенного и несовершенного вида</vt:lpstr>
      <vt:lpstr>Разминка </vt:lpstr>
      <vt:lpstr>Проверь себя!</vt:lpstr>
      <vt:lpstr>Замените, где возможно, один из глаголов деепричастием, составьте предложения с деепричастными оборотами.</vt:lpstr>
      <vt:lpstr>Проверь себя!</vt:lpstr>
      <vt:lpstr>Найдите деепричастный оборот</vt:lpstr>
      <vt:lpstr>Слайд 7</vt:lpstr>
      <vt:lpstr>Найдите деепричастный оборот</vt:lpstr>
      <vt:lpstr>По какому принципу данные деепричастия можно разделить на две группы? </vt:lpstr>
      <vt:lpstr>Вид деепричастия</vt:lpstr>
      <vt:lpstr>Закончи одно из предложений.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Деепричастия совершенного и несовершенного вида</dc:title>
  <dc:creator>COMP1</dc:creator>
  <cp:lastModifiedBy>Home</cp:lastModifiedBy>
  <cp:revision>9</cp:revision>
  <dcterms:created xsi:type="dcterms:W3CDTF">2016-02-03T18:37:08Z</dcterms:created>
  <dcterms:modified xsi:type="dcterms:W3CDTF">2018-02-01T19:05:15Z</dcterms:modified>
</cp:coreProperties>
</file>