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D526E4-4601-483E-A3CE-6D80416253ED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37E049-56B8-4BB7-BCAF-252F9E6049B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692696"/>
            <a:ext cx="92525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Герои Великой Отечественной                          войны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09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Алексей Петрович </a:t>
            </a:r>
            <a:r>
              <a:rPr lang="ru-RU" sz="4900" b="1" i="1" dirty="0" err="1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Маресьев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540568" y="1340768"/>
            <a:ext cx="5688632" cy="511256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     В </a:t>
            </a:r>
            <a:r>
              <a:rPr lang="ru-RU" sz="1800" dirty="0">
                <a:solidFill>
                  <a:schemeClr val="bg1"/>
                </a:solidFill>
              </a:rPr>
              <a:t>августе 1941 года Алексея Маресьева направили на фронт. Первый из его боевых вылетов состоялся около Кривого Рога. Когда весной следующего года лётчик был переброшен на Северо-Западный фронт, на его счету уже числились четыре сбитых самолёта врага. </a:t>
            </a:r>
            <a:endParaRPr lang="ru-RU" sz="1800" dirty="0" smtClean="0">
              <a:solidFill>
                <a:schemeClr val="bg1"/>
              </a:solidFill>
            </a:endParaRPr>
          </a:p>
          <a:p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  4 </a:t>
            </a:r>
            <a:r>
              <a:rPr lang="ru-RU" sz="1800" dirty="0">
                <a:solidFill>
                  <a:schemeClr val="bg1"/>
                </a:solidFill>
              </a:rPr>
              <a:t>апреля 1942 года в ходе воздушной </a:t>
            </a:r>
            <a:r>
              <a:rPr lang="ru-RU" sz="1800" dirty="0" smtClean="0">
                <a:solidFill>
                  <a:schemeClr val="bg1"/>
                </a:solidFill>
              </a:rPr>
              <a:t>был </a:t>
            </a:r>
            <a:r>
              <a:rPr lang="ru-RU" sz="1800" dirty="0">
                <a:solidFill>
                  <a:schemeClr val="bg1"/>
                </a:solidFill>
              </a:rPr>
              <a:t>подбит истребитель Маресьева, а сам он получил ранения. Лётчик вынужден был совершить посадку в лесу – на территории вражеского тыла. </a:t>
            </a:r>
            <a:r>
              <a:rPr lang="ru-RU" sz="1800" dirty="0" smtClean="0">
                <a:solidFill>
                  <a:schemeClr val="bg1"/>
                </a:solidFill>
              </a:rPr>
              <a:t>       Восемнадцать </a:t>
            </a:r>
            <a:r>
              <a:rPr lang="ru-RU" sz="1800" dirty="0">
                <a:solidFill>
                  <a:schemeClr val="bg1"/>
                </a:solidFill>
              </a:rPr>
              <a:t>суток Алексей </a:t>
            </a:r>
            <a:r>
              <a:rPr lang="ru-RU" sz="1800" dirty="0" err="1">
                <a:solidFill>
                  <a:schemeClr val="bg1"/>
                </a:solidFill>
              </a:rPr>
              <a:t>Маресьев</a:t>
            </a:r>
            <a:r>
              <a:rPr lang="ru-RU" sz="1800" dirty="0">
                <a:solidFill>
                  <a:schemeClr val="bg1"/>
                </a:solidFill>
              </a:rPr>
              <a:t> отчаянно сражался со смертью, пробираясь к линии фронта. Когда подвели раненые, а затем и обмороженные ноги, он продолжал двигаться ползком, питаясь корой, ягодами, шишками… Едва живого, его обнаружили в лесу двое </a:t>
            </a:r>
            <a:r>
              <a:rPr lang="ru-RU" sz="1800" dirty="0" err="1" smtClean="0">
                <a:solidFill>
                  <a:schemeClr val="bg1"/>
                </a:solidFill>
              </a:rPr>
              <a:t>мальчиков.Жители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dirty="0">
                <a:solidFill>
                  <a:schemeClr val="bg1"/>
                </a:solidFill>
              </a:rPr>
              <a:t>деревни укрыли лётчика у себя и попытались выходить, однако последствия ранения и обморожения ног были слишком тяжёлыми. 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User\Desktop\me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5242" y="1628800"/>
            <a:ext cx="3600400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193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778" y="620688"/>
            <a:ext cx="57314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Историческая задача.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9" y="1700808"/>
            <a:ext cx="894020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До ранения А.П.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Маресьев</a:t>
            </a:r>
            <a:r>
              <a:rPr lang="ru-RU" sz="3200" b="1" i="1" dirty="0" smtClean="0">
                <a:solidFill>
                  <a:schemeClr val="bg1"/>
                </a:solidFill>
              </a:rPr>
              <a:t> сбил 4 вражеских </a:t>
            </a:r>
          </a:p>
          <a:p>
            <a:r>
              <a:rPr lang="ru-RU" sz="3200" b="1" i="1" dirty="0">
                <a:solidFill>
                  <a:schemeClr val="bg1"/>
                </a:solidFill>
              </a:rPr>
              <a:t>с</a:t>
            </a:r>
            <a:r>
              <a:rPr lang="ru-RU" sz="3200" b="1" i="1" dirty="0" smtClean="0">
                <a:solidFill>
                  <a:schemeClr val="bg1"/>
                </a:solidFill>
              </a:rPr>
              <a:t>амолета  и 7 самолетов после ампутации ног.</a:t>
            </a: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Сколько всего вражеских самолетов</a:t>
            </a: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 было сбито советским летчиком?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hius.users.photofile.ru/photo/hius/3507412/xlarge/758369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05064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8709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174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Презентация PowerPoint</vt:lpstr>
      <vt:lpstr>Алексей Петрович Маресьев 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2017-11-26T14:13:49Z</dcterms:created>
  <dcterms:modified xsi:type="dcterms:W3CDTF">2017-11-26T14:48:32Z</dcterms:modified>
</cp:coreProperties>
</file>