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76" r:id="rId6"/>
    <p:sldId id="259" r:id="rId7"/>
    <p:sldId id="262" r:id="rId8"/>
    <p:sldId id="279" r:id="rId9"/>
    <p:sldId id="277" r:id="rId10"/>
    <p:sldId id="264" r:id="rId11"/>
    <p:sldId id="280" r:id="rId12"/>
    <p:sldId id="270" r:id="rId13"/>
    <p:sldId id="271" r:id="rId14"/>
    <p:sldId id="272" r:id="rId15"/>
    <p:sldId id="281" r:id="rId16"/>
    <p:sldId id="282" r:id="rId17"/>
    <p:sldId id="283" r:id="rId18"/>
    <p:sldId id="284" r:id="rId19"/>
    <p:sldId id="28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D509803-66EA-4FAD-B407-7F0EDF0D6AE3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F8C552-8278-4F63-89FC-C9400E961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1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B77B-6F05-4021-B187-602BE0F2E71F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D9EA0-45CC-4743-B687-F03FA864C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A3C0-DF35-425F-B2BE-E4413903BE09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E6733-CCCD-490E-93C1-5A2E76F5D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6F204-C013-4A22-A4D0-2DBF8C42E5DA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A173E-FBD9-4A45-8098-EAE32DE1A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B1652-E769-45E1-8280-2CA77D0CA0EA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6CEC-4D08-4AB8-84F3-035DD23AB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ED889-86BD-4803-8E73-A54143BEA2E4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D61F3-CB2F-4DF7-AF74-8EB49154E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8B46C-538F-4803-9FB1-565C09728BDA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DBD22-82E4-4B35-9F42-52C3FB9E8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028A9-4321-42DF-A657-187CDBA8B15A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8E445-3A7E-493B-B6A5-09773094B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622CD-C4E7-4671-8DDB-2258CBA1E14A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A407F-DB32-4814-87DD-2C71829CB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4955C-44FF-4BF7-9D0A-1AA5D3007689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39882-D82B-45CE-8D81-8687443D2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13968-51C0-4645-B301-9DB8041D2BD2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DC58-50AA-4B51-BBBE-7E492EC22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4F77D-9471-4597-A553-9A5E055A4955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7BC89-A10F-406B-BD78-F54E9A80E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1ADA7F-B554-4299-9B2D-C180FE3329D7}" type="datetimeFigureOut">
              <a:rPr lang="ru-RU"/>
              <a:pPr>
                <a:defRPr/>
              </a:pPr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DD133A-84BA-472F-8291-DD47658BE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285750" y="142875"/>
            <a:ext cx="8643938" cy="8572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ДЕНЬ ЗАЩИТНИКА ОТЕЧЕСТВА</a:t>
            </a:r>
          </a:p>
        </p:txBody>
      </p:sp>
      <p:pic>
        <p:nvPicPr>
          <p:cNvPr id="14340" name="Picture 4" descr="23-02-2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981075"/>
            <a:ext cx="7181850" cy="546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571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C00000"/>
                </a:solidFill>
              </a:rPr>
              <a:t>Конкурс “Художник”</a:t>
            </a: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endParaRPr lang="ru-RU" sz="6600" dirty="0" smtClean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рисунок танк5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92943" y="1571625"/>
            <a:ext cx="3767113" cy="4554538"/>
          </a:xfrm>
          <a:solidFill>
            <a:srgbClr val="FFFFFF">
              <a:shade val="85000"/>
            </a:srgbClr>
          </a:solidFill>
          <a:ln w="190500" cap="sq">
            <a:solidFill>
              <a:srgbClr val="00B050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Содержимое 7" descr="ракета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56789" y="1285860"/>
            <a:ext cx="3658615" cy="5143536"/>
          </a:xfr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571625"/>
          </a:xfrm>
          <a:prstGeom prst="leftRightArrow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C00000"/>
                </a:solidFill>
              </a:rPr>
              <a:t>Конкурс “</a:t>
            </a:r>
            <a:r>
              <a:rPr lang="ru-RU" sz="5400" b="1" dirty="0" err="1" smtClean="0">
                <a:solidFill>
                  <a:srgbClr val="C00000"/>
                </a:solidFill>
              </a:rPr>
              <a:t>Арм-рестлинг</a:t>
            </a:r>
            <a:r>
              <a:rPr lang="ru-RU" sz="5400" b="1" dirty="0" smtClean="0">
                <a:solidFill>
                  <a:srgbClr val="C00000"/>
                </a:solidFill>
              </a:rPr>
              <a:t>”</a:t>
            </a:r>
            <a:endParaRPr lang="ru-RU" sz="5400" dirty="0" smtClean="0">
              <a:solidFill>
                <a:srgbClr val="C00000"/>
              </a:solidFill>
            </a:endParaRPr>
          </a:p>
        </p:txBody>
      </p:sp>
      <p:sp>
        <p:nvSpPr>
          <p:cNvPr id="14339" name="Содержимое 5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4714875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rgbClr val="0070C0"/>
            </a:solidFill>
          </a:ln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4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локоть правой руки не должен           отрываться от стола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одной рукой (левой) можно   держаться за край парты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вставать и привставать со стула нельзя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000" b="1" dirty="0" smtClean="0">
                <a:solidFill>
                  <a:srgbClr val="002060"/>
                </a:solidFill>
              </a:rPr>
              <a:t>начинать только строго по сигналу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71750" y="214313"/>
            <a:ext cx="3286125" cy="928687"/>
          </a:xfrm>
          <a:prstGeom prst="flowChartPunchedTap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/>
              <a:t>Ответы</a:t>
            </a:r>
            <a:endParaRPr lang="ru-RU" sz="6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6115050" cy="5357812"/>
          </a:xfrm>
          <a:solidFill>
            <a:schemeClr val="accent3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 </a:t>
            </a:r>
            <a:r>
              <a:rPr lang="ru-RU" sz="6000" b="1" dirty="0" smtClean="0"/>
              <a:t>Когда он нужен, его выбрасывают,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 smtClean="0"/>
              <a:t>               когда </a:t>
            </a:r>
            <a:r>
              <a:rPr lang="ru-RU" sz="6000" b="1" dirty="0"/>
              <a:t>не нужен </a:t>
            </a:r>
            <a:r>
              <a:rPr lang="ru-RU" sz="6000" b="1" dirty="0" smtClean="0"/>
              <a:t>– поднимают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Одежду всем дала, а сама всегда гола.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Не море, не земля - корабли не </a:t>
            </a:r>
            <a:r>
              <a:rPr lang="ru-RU" sz="6000" b="1" dirty="0" smtClean="0"/>
              <a:t>плавают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и ходить </a:t>
            </a:r>
            <a:r>
              <a:rPr lang="ru-RU" sz="6000" b="1" dirty="0" smtClean="0"/>
              <a:t>нельзя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Растёт зелёный кустик</a:t>
            </a:r>
            <a:r>
              <a:rPr lang="ru-RU" sz="6000" b="1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Дотронешься </a:t>
            </a:r>
            <a:r>
              <a:rPr lang="ru-RU" sz="6000" b="1" dirty="0" smtClean="0"/>
              <a:t>– укусит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Бьют парнишку по фуражке, </a:t>
            </a:r>
            <a:endParaRPr lang="ru-RU" sz="6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чтоб </a:t>
            </a:r>
            <a:r>
              <a:rPr lang="ru-RU" sz="6000" b="1" dirty="0"/>
              <a:t>пожил он в </a:t>
            </a:r>
            <a:r>
              <a:rPr lang="ru-RU" sz="6000" b="1" dirty="0" smtClean="0"/>
              <a:t>деревяшке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В доме комната гуляет</a:t>
            </a:r>
            <a:r>
              <a:rPr lang="ru-RU" sz="6000" b="1" dirty="0" smtClean="0"/>
              <a:t>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6000" b="1" dirty="0"/>
              <a:t> </a:t>
            </a:r>
            <a:r>
              <a:rPr lang="ru-RU" sz="6000" b="1" dirty="0" smtClean="0"/>
              <a:t>              </a:t>
            </a:r>
            <a:r>
              <a:rPr lang="ru-RU" sz="6000" b="1" dirty="0"/>
              <a:t>никого не </a:t>
            </a:r>
            <a:r>
              <a:rPr lang="ru-RU" sz="6000" b="1" dirty="0" smtClean="0"/>
              <a:t>удивляет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Тебе дано, а пользуются люди</a:t>
            </a:r>
            <a:r>
              <a:rPr lang="ru-RU" sz="6000" b="1" dirty="0" smtClean="0"/>
              <a:t>.</a:t>
            </a:r>
            <a:endParaRPr lang="ru-RU" sz="6000" b="1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6000" b="1" dirty="0" smtClean="0"/>
              <a:t> </a:t>
            </a:r>
            <a:r>
              <a:rPr lang="ru-RU" sz="6000" b="1" dirty="0"/>
              <a:t>Накормишь - живёт, напоишь </a:t>
            </a:r>
            <a:r>
              <a:rPr lang="ru-RU" sz="6000" b="1" dirty="0" smtClean="0"/>
              <a:t>– умрёт</a:t>
            </a:r>
            <a:r>
              <a:rPr lang="ru-RU" sz="6000" b="1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0" y="1214438"/>
            <a:ext cx="1828800" cy="5357812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rgbClr val="C00000"/>
            </a:solidFill>
          </a:ln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Якорь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Игла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Болото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Крапива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Гвоздь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Лифт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6000" b="1" i="1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Имя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b="1" i="1" dirty="0" smtClean="0">
                <a:solidFill>
                  <a:srgbClr val="C00000"/>
                </a:solidFill>
              </a:rPr>
              <a:t>Огонь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000750" cy="1428750"/>
          </a:xfrm>
          <a:prstGeom prst="wave">
            <a:avLst>
              <a:gd name="adj1" fmla="val 12500"/>
              <a:gd name="adj2" fmla="val 2603"/>
            </a:avLst>
          </a:prstGeom>
          <a:solidFill>
            <a:srgbClr val="92D050"/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Ура!   Молодцы!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785938"/>
            <a:ext cx="8115300" cy="4857750"/>
          </a:xfrm>
          <a:prstGeom prst="flowChartAlternateProcess">
            <a:avLst/>
          </a:prstGeom>
          <a:solidFill>
            <a:srgbClr val="FFFF00"/>
          </a:solidFill>
          <a:ln w="76200">
            <a:solidFill>
              <a:schemeClr val="accent2">
                <a:lumMod val="75000"/>
              </a:schemeClr>
            </a:solidFill>
          </a:ln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6700" b="1" dirty="0" smtClean="0">
              <a:solidFill>
                <a:srgbClr val="C00000"/>
              </a:solidFill>
              <a:latin typeface="Century Gothic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Вам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, настоящим мужчинам</a:t>
            </a: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,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                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желаем мы силы большой...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Чтоб с этой силой Вы </a:t>
            </a: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защищали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                                         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мир и покой!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Мы счастливы будем </a:t>
            </a: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и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>
                <a:solidFill>
                  <a:srgbClr val="002060"/>
                </a:solidFill>
                <a:latin typeface="Century Gothic" pitchFamily="34" charset="0"/>
              </a:rPr>
              <a:t>                               вдвое </a:t>
            </a: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спокойны,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Когда рядом с нами парни такие...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Так будьте и Вы счастливы вдвое,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>
                <a:solidFill>
                  <a:srgbClr val="002060"/>
                </a:solidFill>
                <a:latin typeface="Century Gothic" pitchFamily="34" charset="0"/>
              </a:rPr>
              <a:t>Наши рыцари дорогие.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500188" y="274638"/>
            <a:ext cx="6643687" cy="114300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C00000"/>
                </a:solidFill>
              </a:rPr>
              <a:t>АРМИЯ   РОССИИ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857250" y="1600200"/>
            <a:ext cx="7829550" cy="4525963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сухопутные войска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военно-воздушные силы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ракетные войска стратегического назначения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военно-морской флот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i="1" dirty="0" smtClean="0"/>
              <a:t> войска противовоздушной обороны страны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1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6572250"/>
          </a:xfr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3">
                <a:lumMod val="75000"/>
              </a:schemeClr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Пусть </a:t>
            </a:r>
            <a:r>
              <a:rPr lang="ru-RU" sz="4000" b="1" dirty="0">
                <a:solidFill>
                  <a:srgbClr val="C00000"/>
                </a:solidFill>
              </a:rPr>
              <a:t>светит солнце в мирном небе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не зовет труба в поход.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Чтоб только на ученьях солдат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В атаку шел вперед.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Пусть вместо взрывов гром весенний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Природу будит ото сна,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А наши дети спят спокойно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Сегодня, завтра и всегда!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Здоровья крепкого и счастья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Всем тем, кто мир наш отстоял.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кто его сегодня охраняет </a:t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И кто сполна долг Родине отдал!</a:t>
            </a:r>
            <a:r>
              <a:rPr lang="ru-RU" sz="4000" dirty="0"/>
              <a:t/>
            </a:r>
            <a:br>
              <a:rPr lang="ru-RU" sz="4000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>
          <a:xfrm>
            <a:off x="928688" y="142875"/>
            <a:ext cx="7429500" cy="1714500"/>
          </a:xfrm>
          <a:prstGeom prst="doubleWave">
            <a:avLst>
              <a:gd name="adj1" fmla="val 6250"/>
              <a:gd name="adj2" fmla="val 1492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Arial Narrow" pitchFamily="34" charset="0"/>
              </a:rPr>
              <a:t>Поздравляем  мальчиков!</a:t>
            </a:r>
            <a:br>
              <a:rPr lang="ru-RU" sz="4800" b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Arial Narrow" pitchFamily="34" charset="0"/>
              </a:rPr>
              <a:t>До  новых  встреч!</a:t>
            </a:r>
          </a:p>
        </p:txBody>
      </p:sp>
      <p:pic>
        <p:nvPicPr>
          <p:cNvPr id="6" name="Содержимое 5" descr="конец _X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000240"/>
            <a:ext cx="7286676" cy="4572032"/>
          </a:xfrm>
          <a:prstGeom prst="roundRect">
            <a:avLst>
              <a:gd name="adj" fmla="val 11111"/>
            </a:avLst>
          </a:prstGeom>
          <a:ln w="76200" cap="rnd">
            <a:solidFill>
              <a:srgbClr val="FF0000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40763" y="274638"/>
            <a:ext cx="46037" cy="46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5" name="Содержимое 4" descr="салют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072494" cy="6000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H="1" flipV="1">
            <a:off x="8686800" y="214313"/>
            <a:ext cx="100013" cy="71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" name="Содержимое 3" descr="салют_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143931" cy="6000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0763" y="274638"/>
            <a:ext cx="46037" cy="46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4" name="Содержимое 3" descr="салют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8215370" cy="6072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rgbClr val="00206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Российский воин бережет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Родной страны покой и славу.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Он на посту, и наш народ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Гордится армией по праву.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Спокойно дети пусть растут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В российской солнечной отчизне.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Он охраняет мир и труд,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Прекрасный труд во имя жизни.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День знаний в армии сегодня,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Сильней ее на свете нет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Привет защитникам народа, </a:t>
            </a:r>
            <a:b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Российской армии привет!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День рождения Красной </a:t>
            </a:r>
            <a:r>
              <a:rPr lang="ru-RU" sz="4800" b="1" dirty="0" smtClean="0">
                <a:solidFill>
                  <a:srgbClr val="C00000"/>
                </a:solidFill>
              </a:rPr>
              <a:t>армии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День Советской Армии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> </a:t>
            </a:r>
            <a:r>
              <a:rPr lang="ru-RU" sz="4800" b="1" dirty="0">
                <a:solidFill>
                  <a:schemeClr val="accent5">
                    <a:lumMod val="50000"/>
                  </a:schemeClr>
                </a:solidFill>
              </a:rPr>
              <a:t>День рождения вооруженных сил и военно-морского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флота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>
                <a:solidFill>
                  <a:srgbClr val="00B050"/>
                </a:solidFill>
              </a:rPr>
              <a:t>День </a:t>
            </a:r>
            <a:r>
              <a:rPr lang="ru-RU" sz="4800" b="1" dirty="0">
                <a:solidFill>
                  <a:srgbClr val="00B050"/>
                </a:solidFill>
              </a:rPr>
              <a:t>Защитников Отечества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prstGeom prst="round2DiagRect">
            <a:avLst/>
          </a:prstGeom>
          <a:solidFill>
            <a:srgbClr val="FFFF00"/>
          </a:solidFill>
          <a:ln w="76200">
            <a:solidFill>
              <a:srgbClr val="00B05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800" b="1" dirty="0" smtClean="0">
                <a:solidFill>
                  <a:srgbClr val="FF0000"/>
                </a:solidFill>
              </a:rPr>
              <a:t>23 февраля</a:t>
            </a:r>
            <a:br>
              <a:rPr lang="ru-RU" sz="8800" b="1" dirty="0" smtClean="0">
                <a:solidFill>
                  <a:srgbClr val="FF000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1918 года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 День рождения</a:t>
            </a:r>
            <a:b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7200" b="1" dirty="0">
                <a:solidFill>
                  <a:schemeClr val="accent4">
                    <a:lumMod val="50000"/>
                  </a:schemeClr>
                </a:solidFill>
              </a:rPr>
              <a:t>Красной Армии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37"/>
          </a:xfrm>
          <a:solidFill>
            <a:schemeClr val="accent6">
              <a:lumMod val="60000"/>
              <a:lumOff val="40000"/>
            </a:schemeClr>
          </a:solidFill>
          <a:ln w="76200">
            <a:solidFill>
              <a:srgbClr val="C00000"/>
            </a:solidFill>
          </a:ln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День рождения Красной </a:t>
            </a:r>
            <a:r>
              <a:rPr lang="ru-RU" sz="4800" b="1" dirty="0" smtClean="0">
                <a:solidFill>
                  <a:srgbClr val="C00000"/>
                </a:solidFill>
              </a:rPr>
              <a:t>армии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0070C0"/>
                </a:solidFill>
              </a:rPr>
              <a:t>День Советской Армии</a:t>
            </a:r>
            <a:r>
              <a:rPr lang="ru-RU" sz="4800" dirty="0" smtClean="0">
                <a:solidFill>
                  <a:srgbClr val="0070C0"/>
                </a:solidFill>
              </a:rPr>
              <a:t>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> </a:t>
            </a:r>
            <a:r>
              <a:rPr lang="ru-RU" sz="4800" b="1" dirty="0">
                <a:solidFill>
                  <a:schemeClr val="accent5">
                    <a:lumMod val="50000"/>
                  </a:schemeClr>
                </a:solidFill>
              </a:rPr>
              <a:t>День рождения вооруженных сил и военно-морского </a:t>
            </a: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флота 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>
                <a:solidFill>
                  <a:srgbClr val="00B050"/>
                </a:solidFill>
              </a:rPr>
              <a:t>День </a:t>
            </a:r>
            <a:r>
              <a:rPr lang="ru-RU" sz="4800" b="1" dirty="0">
                <a:solidFill>
                  <a:srgbClr val="00B050"/>
                </a:solidFill>
              </a:rPr>
              <a:t>Защитников Отечества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C00000"/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0070C0"/>
                </a:solidFill>
              </a:rPr>
              <a:t>Само слово </a:t>
            </a:r>
            <a:br>
              <a:rPr lang="ru-RU" sz="7200" b="1" dirty="0" smtClean="0">
                <a:solidFill>
                  <a:srgbClr val="0070C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Армия</a:t>
            </a:r>
            <a:r>
              <a:rPr lang="ru-RU" sz="7200" b="1" dirty="0" smtClean="0">
                <a:solidFill>
                  <a:srgbClr val="0070C0"/>
                </a:solidFill>
              </a:rPr>
              <a:t> произошло от латинского - </a:t>
            </a:r>
            <a:r>
              <a:rPr lang="ru-RU" sz="7200" b="1" dirty="0" smtClean="0">
                <a:solidFill>
                  <a:srgbClr val="FF0000"/>
                </a:solidFill>
              </a:rPr>
              <a:t>"</a:t>
            </a:r>
            <a:r>
              <a:rPr lang="ru-RU" sz="7200" b="1" dirty="0" err="1" smtClean="0">
                <a:solidFill>
                  <a:srgbClr val="FF0000"/>
                </a:solidFill>
              </a:rPr>
              <a:t>арма</a:t>
            </a:r>
            <a:r>
              <a:rPr lang="ru-RU" sz="7200" b="1" dirty="0" smtClean="0">
                <a:solidFill>
                  <a:srgbClr val="FF0000"/>
                </a:solidFill>
              </a:rPr>
              <a:t>" </a:t>
            </a:r>
            <a:r>
              <a:rPr lang="ru-RU" sz="7200" b="1" dirty="0" smtClean="0">
                <a:solidFill>
                  <a:srgbClr val="0070C0"/>
                </a:solidFill>
              </a:rPr>
              <a:t>- "оружие"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629761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00B050"/>
            </a:solidFill>
          </a:ln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Сегодня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праздник всех мужчин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И мальчиков, конечно.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Нас защитят они всегда.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Дерутся? Это не беда.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Еще немного подрастут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И поумнеют, и поймут,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Что надо сдержанными быть,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Уметь прощать, уметь любить,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Мы все желаем вам добра,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Здоровья, счастья и тепла,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В ученье трудном не отстать,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Во всех турнирах побеждать. 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/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 </a:t>
            </a: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Давайте вместе все дружить. </a:t>
            </a:r>
            <a:b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</a:br>
            <a:r>
              <a:rPr lang="ru-RU" sz="31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Courier New" pitchFamily="49" charset="0"/>
              </a:rPr>
              <a:t>И честью класса дорожить</a:t>
            </a:r>
            <a:r>
              <a:rPr lang="ru-RU" sz="3100" b="1" dirty="0">
                <a:solidFill>
                  <a:srgbClr val="002060"/>
                </a:solidFill>
                <a:latin typeface="Bookman Old Style" pitchFamily="18" charset="0"/>
                <a:cs typeface="Courier New" pitchFamily="49" charset="0"/>
              </a:rPr>
              <a:t>. </a:t>
            </a:r>
            <a:r>
              <a:rPr lang="ru-RU" b="1" dirty="0">
                <a:solidFill>
                  <a:srgbClr val="002060"/>
                </a:solidFill>
                <a:latin typeface="Bookman Old Style" pitchFamily="18" charset="0"/>
                <a:cs typeface="Courier New" pitchFamily="49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Bookman Old Style" pitchFamily="18" charset="0"/>
                <a:cs typeface="Courier New" pitchFamily="49" charset="0"/>
              </a:rPr>
            </a:br>
            <a:endParaRPr lang="ru-RU" b="1" dirty="0">
              <a:solidFill>
                <a:srgbClr val="002060"/>
              </a:solidFill>
              <a:latin typeface="Bookman Old Style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Конкурс </a:t>
            </a:r>
            <a:b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“</a:t>
            </a:r>
            <a:r>
              <a:rPr lang="ru-RU" sz="6700" b="1" dirty="0">
                <a:solidFill>
                  <a:schemeClr val="accent6">
                    <a:lumMod val="75000"/>
                  </a:schemeClr>
                </a:solidFill>
              </a:rPr>
              <a:t>Собери слово</a:t>
            </a:r>
            <a:r>
              <a:rPr lang="ru-RU" sz="6700" b="1" dirty="0" smtClean="0">
                <a:solidFill>
                  <a:schemeClr val="accent6">
                    <a:lumMod val="75000"/>
                  </a:schemeClr>
                </a:solidFill>
              </a:rPr>
              <a:t>”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3" name="Содержимое 4" descr="cards-23f-day-of-defend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1805781"/>
            <a:ext cx="4114800" cy="4114800"/>
          </a:xfrm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prstGeom prst="flowChartAlternateProcess">
            <a:avLst/>
          </a:prstGeom>
          <a:ln w="76200">
            <a:solidFill>
              <a:schemeClr val="bg2">
                <a:lumMod val="90000"/>
              </a:schemeClr>
            </a:solidFill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КОНКУРС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для настоящих мужчин</a:t>
            </a:r>
            <a:endParaRPr lang="ru-RU" i="1" dirty="0"/>
          </a:p>
        </p:txBody>
      </p:sp>
      <p:sp>
        <p:nvSpPr>
          <p:cNvPr id="11269" name="Текст 3">
            <a:hlinkClick r:id="" action="ppaction://noaction" highlightClick="1"/>
          </p:cNvPr>
          <p:cNvSpPr>
            <a:spLocks noGrp="1"/>
          </p:cNvSpPr>
          <p:nvPr>
            <p:ph type="body" idx="1"/>
          </p:nvPr>
        </p:nvSpPr>
        <p:spPr>
          <a:xfrm>
            <a:off x="428625" y="1535113"/>
            <a:ext cx="4068763" cy="1179512"/>
          </a:xfrm>
          <a:prstGeom prst="actionButtonBlank">
            <a:avLst/>
          </a:prstGeom>
        </p:spPr>
        <p:txBody>
          <a:bodyPr/>
          <a:lstStyle/>
          <a:p>
            <a:pPr algn="ctr" eaLnBrk="1" hangingPunct="1"/>
            <a:r>
              <a:rPr lang="ru-RU" smtClean="0"/>
              <a:t>Мальчики 1 ряда</a:t>
            </a:r>
          </a:p>
          <a:p>
            <a:pPr algn="ctr" eaLnBrk="1" hangingPunct="1"/>
            <a:r>
              <a:rPr lang="ru-RU" sz="3600" smtClean="0">
                <a:solidFill>
                  <a:srgbClr val="C00000"/>
                </a:solidFill>
              </a:rPr>
              <a:t>ЛЁТЧИКИ</a:t>
            </a:r>
          </a:p>
        </p:txBody>
      </p:sp>
      <p:pic>
        <p:nvPicPr>
          <p:cNvPr id="12" name="Содержимое 11" descr="самолёт_enl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596" y="2786058"/>
            <a:ext cx="4071966" cy="37862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271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79512"/>
          </a:xfrm>
        </p:spPr>
        <p:txBody>
          <a:bodyPr/>
          <a:lstStyle/>
          <a:p>
            <a:pPr algn="ctr" eaLnBrk="1" hangingPunct="1"/>
            <a:r>
              <a:rPr lang="ru-RU" smtClean="0"/>
              <a:t>Мальчики 2 ряда</a:t>
            </a:r>
          </a:p>
          <a:p>
            <a:pPr algn="ctr" eaLnBrk="1" hangingPunct="1"/>
            <a:r>
              <a:rPr lang="ru-RU" sz="3600" smtClean="0">
                <a:solidFill>
                  <a:srgbClr val="C00000"/>
                </a:solidFill>
              </a:rPr>
              <a:t>ТАНКИСТЫ</a:t>
            </a:r>
          </a:p>
        </p:txBody>
      </p:sp>
      <p:pic>
        <p:nvPicPr>
          <p:cNvPr id="11" name="Содержимое 10" descr="танк 3 w.jpe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786058"/>
            <a:ext cx="4071966" cy="37862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/>
      <p:bldP spid="11271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</TotalTime>
  <Words>238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ДЕНЬ ЗАЩИТНИКА ОТЕЧЕСТВА</vt:lpstr>
      <vt:lpstr>Российский воин бережет  Родной страны покой и славу.  Он на посту, и наш народ  Гордится армией по праву.  Спокойно дети пусть растут  В российской солнечной отчизне.  Он охраняет мир и труд,  Прекрасный труд во имя жизни.  День знаний в армии сегодня,  Сильней ее на свете нет  Привет защитникам народа,  Российской армии привет! </vt:lpstr>
      <vt:lpstr> День рождения Красной армии  День Советской Армии   День рождения вооруженных сил и военно-морского флота  День Защитников Отечества</vt:lpstr>
      <vt:lpstr>23 февраля 1918 года   День рождения  Красной Армии </vt:lpstr>
      <vt:lpstr> День рождения Красной армии  День Советской Армии   День рождения вооруженных сил и военно-морского флота  День Защитников Отечества</vt:lpstr>
      <vt:lpstr>Само слово  Армия произошло от латинского - "арма" - "оружие" </vt:lpstr>
      <vt:lpstr> Сегодня праздник всех мужчин  И мальчиков, конечно.  Нас защитят они всегда.  Дерутся? Это не беда.  Еще немного подрастут  И поумнеют, и поймут,  Что надо сдержанными быть,  Уметь прощать, уметь любить,  Мы все желаем вам добра,  Здоровья, счастья и тепла,  В ученье трудном не отстать,  Во всех турнирах побеждать.   Давайте вместе все дружить.  И честью класса дорожить.  </vt:lpstr>
      <vt:lpstr> Конкурс  “Собери слово” </vt:lpstr>
      <vt:lpstr>КОНКУРС для настоящих мужчин</vt:lpstr>
      <vt:lpstr>Конкурс “Художник” </vt:lpstr>
      <vt:lpstr>Конкурс “Арм-рестлинг”</vt:lpstr>
      <vt:lpstr>Ответы</vt:lpstr>
      <vt:lpstr>Ура!   Молодцы!</vt:lpstr>
      <vt:lpstr>АРМИЯ   РОССИИ</vt:lpstr>
      <vt:lpstr> Пусть светит солнце в мирном небе  И не зовет труба в поход.  Чтоб только на ученьях солдат  В атаку шел вперед.  Пусть вместо взрывов гром весенний  Природу будит ото сна,  А наши дети спят спокойно  Сегодня, завтра и всегда!  Здоровья крепкого и счастья  Всем тем, кто мир наш отстоял.  И кто его сегодня охраняет  И кто сполна долг Родине отдал! </vt:lpstr>
      <vt:lpstr>Поздравляем  мальчиков! До  новых  встреч!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ЗАЩИТНИКА ОТЕЧЕСТВА</dc:title>
  <dc:creator>Admin</dc:creator>
  <cp:lastModifiedBy>User</cp:lastModifiedBy>
  <cp:revision>62</cp:revision>
  <dcterms:created xsi:type="dcterms:W3CDTF">2010-02-14T20:18:33Z</dcterms:created>
  <dcterms:modified xsi:type="dcterms:W3CDTF">2018-01-23T12:46:39Z</dcterms:modified>
</cp:coreProperties>
</file>