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1B2BF-2627-4C9F-AE10-6945E452BDD7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CD3C8-E6E0-4354-8995-52D26BA56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1B2BF-2627-4C9F-AE10-6945E452BDD7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CD3C8-E6E0-4354-8995-52D26BA56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1B2BF-2627-4C9F-AE10-6945E452BDD7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CD3C8-E6E0-4354-8995-52D26BA56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1B2BF-2627-4C9F-AE10-6945E452BDD7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CD3C8-E6E0-4354-8995-52D26BA56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1B2BF-2627-4C9F-AE10-6945E452BDD7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CD3C8-E6E0-4354-8995-52D26BA56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1B2BF-2627-4C9F-AE10-6945E452BDD7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CD3C8-E6E0-4354-8995-52D26BA56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1B2BF-2627-4C9F-AE10-6945E452BDD7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CD3C8-E6E0-4354-8995-52D26BA56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1B2BF-2627-4C9F-AE10-6945E452BDD7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CD3C8-E6E0-4354-8995-52D26BA56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1B2BF-2627-4C9F-AE10-6945E452BDD7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CD3C8-E6E0-4354-8995-52D26BA56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1B2BF-2627-4C9F-AE10-6945E452BDD7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CD3C8-E6E0-4354-8995-52D26BA56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1B2BF-2627-4C9F-AE10-6945E452BDD7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CD3C8-E6E0-4354-8995-52D26BA56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C1B2BF-2627-4C9F-AE10-6945E452BDD7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ACD3C8-E6E0-4354-8995-52D26BA56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fotki.yandex.ru/users/ladyo2004/view/660043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fotki.yandex.ru/users/ladyo2004/view/660043/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fotki.yandex.ru/users/ladyo2004/view/660043/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fotki.yandex.ru/users/ladyo2004/view/660043/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fotki.yandex.ru/users/ladyo2004/view/660043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hyperlink" Target="http://www.liveinternet.ru/journal_proc.php?action=redirect&amp;url=http://img1.liveinternet.ru/images/attach/b/4/104/511/104511679_large_0_6d349_84474eb_XL.pn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fotki.yandex.ru/users/ladyo2004/view/660043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fotki.yandex.ru/users/ladyo2004/view/660043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fotki.yandex.ru/users/ladyo2004/view/660043/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fotki.yandex.ru/users/ladyo2004/view/660043/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fotki.yandex.ru/users/ladyo2004/view/660043/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fotki.yandex.ru/users/ladyo2004/view/660043/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fotki.yandex.ru/users/ladyo2004/view/660043/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fotki.yandex.ru/users/ladyo2004/view/660043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-fotki.yandex.ru/get/6445/102699435.866/0_a124b_b3a65eb5_S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857356" y="785794"/>
            <a:ext cx="514353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Психофизическое развитие ребёнка 3-4                   лет.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38" name="Picture 2" descr="http://img0.liveinternet.ru/images/attach/c/3/75/937/75937984_large_19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2143116"/>
            <a:ext cx="4857752" cy="4857752"/>
          </a:xfrm>
          <a:prstGeom prst="rect">
            <a:avLst/>
          </a:prstGeom>
          <a:noFill/>
        </p:spPr>
      </p:pic>
      <p:pic>
        <p:nvPicPr>
          <p:cNvPr id="14340" name="Picture 4" descr="http://img1.liveinternet.ru/images/attach/c/3/75/938/75938027_large_38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500098" y="1428736"/>
            <a:ext cx="3714776" cy="5072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-fotki.yandex.ru/get/6445/102699435.866/0_a124b_b3a65eb5_S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6"/>
            <a:ext cx="9144000" cy="6858016"/>
          </a:xfrm>
          <a:prstGeom prst="rect">
            <a:avLst/>
          </a:prstGeom>
          <a:noFill/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571472" y="785794"/>
            <a:ext cx="785818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Для детей этого возраста характерно смешение элементов реального и сказочного. Фантастические образы, возникающие у малыша, эмоционально насыщены и реальны для него. </a:t>
            </a:r>
            <a:r>
              <a:rPr kumimoji="0" lang="ru-RU" sz="3200" b="1" i="1" u="sng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«Поэтому, если ваш ребенок фантазирует – это нормально для данного возраста».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-fotki.yandex.ru/get/6445/102699435.866/0_a124b_b3a65eb5_S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6"/>
            <a:ext cx="9144000" cy="6858016"/>
          </a:xfrm>
          <a:prstGeom prst="rect">
            <a:avLst/>
          </a:prstGeom>
          <a:noFill/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428596" y="1214422"/>
            <a:ext cx="785818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Память в этом возрасте непроизвольная. Преобладает узнавание, а не запоминание. Хорошо запоминается только то, что было непосредственно связано с его деятельностью, было интересно и эмоционально окрашено.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-fotki.yandex.ru/get/6445/102699435.866/0_a124b_b3a65eb5_S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6"/>
            <a:ext cx="9144000" cy="6858016"/>
          </a:xfrm>
          <a:prstGeom prst="rect">
            <a:avLst/>
          </a:prstGeom>
          <a:noFill/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714348" y="714356"/>
            <a:ext cx="7572428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3-4 года у детей продолжают усваиваться и совершенствоваться правила взаимоотношений в группе сверстников.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2828836"/>
            <a:ext cx="778674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7030A0"/>
                </a:solidFill>
              </a:rPr>
              <a:t>Ребенок неспособен длительное время удерживать свое внимание на каком-то одном предмете, он быстро переключается с одной деятельности на другу.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-fotki.yandex.ru/get/6445/102699435.866/0_a124b_b3a65eb5_S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6"/>
            <a:ext cx="9144000" cy="685801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142852"/>
            <a:ext cx="642940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r>
              <a:rPr lang="ru-RU" sz="3200" b="1" i="1" u="sng" dirty="0">
                <a:solidFill>
                  <a:srgbClr val="C00000"/>
                </a:solidFill>
              </a:rPr>
              <a:t>«Поэтому, если ваш ребенок подвижен, не сидит на месте, все время норовит куда-нибудь залезь – значит он здоров! 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0_6d349_84474eb_XL (700x665, 287Kb)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140745"/>
            <a:ext cx="4714876" cy="44791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-fotki.yandex.ru/get/6445/102699435.866/0_a124b_b3a65eb5_S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00034" y="928671"/>
            <a:ext cx="814393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Что человеку  необходимо, чтобы придти к пониманию «КТО Я ЕСТЬ?» Необходим опыт различного рода: опыт общения с другими, опыт взаимодействия с предметами и т. д. Этот опыт ребенок может получить только в процессе самостоятельной деятельности.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-fotki.yandex.ru/get/6445/102699435.866/0_a124b_b3a65eb5_S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571472" y="642918"/>
            <a:ext cx="8072494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Подводные камни: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родители стремятся, как и раньше оберегать ребёнка.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 чувствует себя ребенок: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 одной стороны,  ребёнок, по прежнему,  чувствует любовь и привязанность  к близким, они для него очень значимы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С другой стороны, он не может не злиться на них из-за ограничения свободы.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-fotki.yandex.ru/get/6445/102699435.866/0_a124b_b3a65eb5_S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6"/>
            <a:ext cx="9144000" cy="6858016"/>
          </a:xfrm>
          <a:prstGeom prst="rect">
            <a:avLst/>
          </a:prstGeom>
          <a:noFill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28596" y="357166"/>
            <a:ext cx="821537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вариант развития ситуации -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Взрослый даёт ребенку больше свободы действий, даже если заведомо знает, что он действует неправильно, даёт ребёнку самостоятельно придти к определённому выводу. При этом, родитель внимательно наблюдает за ребенком и помогает, когда ребёнок действительно нуждается в помощи, когда сам об этом просит.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Следствие: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Ребёнок получает возможность благополучно  перейти на следующий этап своего развития. Научается действовать самостоятельно, находить причины и следствия своих действий, поступков.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-fotki.yandex.ru/get/6445/102699435.866/0_a124b_b3a65eb5_S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6"/>
            <a:ext cx="9144000" cy="6858016"/>
          </a:xfrm>
          <a:prstGeom prst="rect">
            <a:avLst/>
          </a:prstGeom>
          <a:noFill/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85720" y="428604"/>
            <a:ext cx="828680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II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вариант развития ситуации -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Взрослый продолжает во всём помогать ребёнку, считая, что он сам не справится, что ему необходимо помогать.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Следствие: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ребенке формируются такие черты, как: несамостоятельность, неуверенность в себе, невозможность решать свои проблему самостоятельно.  Происходит 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застревание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психического развития.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-fotki.yandex.ru/get/6445/102699435.866/0_a124b_b3a65eb5_S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6"/>
            <a:ext cx="9144000" cy="6858016"/>
          </a:xfrm>
          <a:prstGeom prst="rect">
            <a:avLst/>
          </a:prstGeom>
          <a:noFill/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642910" y="642919"/>
            <a:ext cx="785818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Ребенок 3-4 лет  характеризуется активностью, неутомимостью, он постоянно готов к деятельности. Ребёнок может гордиться результатами своей деятельности, критически оценивать результаты своего труда. Формируется способность к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целеполаганию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ребенок может представить результат своей деятельности, сравнить с образцом.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-fotki.yandex.ru/get/6445/102699435.866/0_a124b_b3a65eb5_S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6"/>
            <a:ext cx="9144000" cy="6858016"/>
          </a:xfrm>
          <a:prstGeom prst="rect">
            <a:avLst/>
          </a:prstGeom>
          <a:noFill/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57158" y="500043"/>
            <a:ext cx="8501122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эмоциональном плане сохраняются те же тенденции, что и на предыдущем этапе. Характерны резкие перепады настроения. Эмоциональное состояние продолжает зависеть от физического комфорта. На настроение начинают влиять взаимоотношения со сверстниками и взрослыми, поэтому характеристики, которые  ребенок дает другим людям, очень субъективны.  И все же эмоционально здоровому дошкольнику присущ оптимизм.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-fotki.yandex.ru/get/6445/102699435.866/0_a124b_b3a65eb5_S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6"/>
            <a:ext cx="9144000" cy="6858016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571472" y="857232"/>
            <a:ext cx="807249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Особенности психических процессов: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Восприятие ребенка приобретает способность более полно отражать окружающую действительность.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Развивается мышление. Если раньше ребенок переходит от действий с конкретными предметами, к действию с предметами в уме. Появляются мыслительные операции.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-fotki.yandex.ru/get/6445/102699435.866/0_a124b_b3a65eb5_S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6"/>
            <a:ext cx="9144000" cy="685801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857233"/>
            <a:ext cx="84296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7030A0"/>
                </a:solidFill>
              </a:rPr>
              <a:t>Как такового творческого воображения еще нет. Ребенку присуще воссоздающее воображение, то есть ребенок способен лишь воссоздавать образы, почерпнутые из сказок и рассказов взрослого. Воображение складывается из опыта, приобретенного ребенком, поэтому необходимо читать ему больше сказок, рассказов, побуждать в играм с различными предметами.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559</Words>
  <Application>Microsoft Office PowerPoint</Application>
  <PresentationFormat>Экран (4:3)</PresentationFormat>
  <Paragraphs>21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Психофизическое развитие ребёнка 3-4 лет</dc:title>
  <dc:creator>п</dc:creator>
  <cp:lastModifiedBy>п</cp:lastModifiedBy>
  <cp:revision>13</cp:revision>
  <dcterms:created xsi:type="dcterms:W3CDTF">2014-10-25T18:48:28Z</dcterms:created>
  <dcterms:modified xsi:type="dcterms:W3CDTF">2014-10-26T10:32:48Z</dcterms:modified>
</cp:coreProperties>
</file>