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8094-3274-4D1A-86E8-930BEDC8D7E8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BB715-DABB-4B4A-A0F3-51A22B1B210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8094-3274-4D1A-86E8-930BEDC8D7E8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BB715-DABB-4B4A-A0F3-51A22B1B2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8094-3274-4D1A-86E8-930BEDC8D7E8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BB715-DABB-4B4A-A0F3-51A22B1B2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8094-3274-4D1A-86E8-930BEDC8D7E8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BB715-DABB-4B4A-A0F3-51A22B1B2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8094-3274-4D1A-86E8-930BEDC8D7E8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BB715-DABB-4B4A-A0F3-51A22B1B210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8094-3274-4D1A-86E8-930BEDC8D7E8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BB715-DABB-4B4A-A0F3-51A22B1B2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8094-3274-4D1A-86E8-930BEDC8D7E8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BB715-DABB-4B4A-A0F3-51A22B1B2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8094-3274-4D1A-86E8-930BEDC8D7E8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BB715-DABB-4B4A-A0F3-51A22B1B2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8094-3274-4D1A-86E8-930BEDC8D7E8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BB715-DABB-4B4A-A0F3-51A22B1B2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8094-3274-4D1A-86E8-930BEDC8D7E8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BB715-DABB-4B4A-A0F3-51A22B1B21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8094-3274-4D1A-86E8-930BEDC8D7E8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4DBB715-DABB-4B4A-A0F3-51A22B1B210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D48094-3274-4D1A-86E8-930BEDC8D7E8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DBB715-DABB-4B4A-A0F3-51A22B1B210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72;&#1090;&#1072;&#1096;&#1072;\Downloads\videoplayback%20(1)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Карта сокровищ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6136" y="4437112"/>
            <a:ext cx="2808312" cy="1201688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одготовила: воспитатель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Мехралиева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Наталья Викторовна. 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4319" t="46771" r="14998" b="32546"/>
          <a:stretch>
            <a:fillRect/>
          </a:stretch>
        </p:blipFill>
        <p:spPr>
          <a:xfrm>
            <a:off x="2483768" y="1628800"/>
            <a:ext cx="4248472" cy="42484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videoplayback 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9512" y="98630"/>
            <a:ext cx="8784976" cy="67593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89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</TotalTime>
  <Words>9</Words>
  <Application>Microsoft Office PowerPoint</Application>
  <PresentationFormat>Экран (4:3)</PresentationFormat>
  <Paragraphs>2</Paragraphs>
  <Slides>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Поток</vt:lpstr>
      <vt:lpstr>Карта сокровищ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Карта сокровищ</dc:title>
  <dc:creator>Наташа</dc:creator>
  <cp:lastModifiedBy>Наташа</cp:lastModifiedBy>
  <cp:revision>6</cp:revision>
  <dcterms:created xsi:type="dcterms:W3CDTF">2018-01-28T14:06:01Z</dcterms:created>
  <dcterms:modified xsi:type="dcterms:W3CDTF">2018-01-28T15:00:56Z</dcterms:modified>
</cp:coreProperties>
</file>