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C1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67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346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01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618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4266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107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392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700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829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922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164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00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823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205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110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640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666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88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2F15FEC-949B-4279-98D2-69A5C0F40616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DC235-3D9F-49AE-8604-AC6A30D29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7988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6000">
              <a:schemeClr val="bg2">
                <a:tint val="97000"/>
                <a:hueMod val="88000"/>
                <a:satMod val="130000"/>
                <a:lumMod val="124000"/>
              </a:schemeClr>
            </a:gs>
            <a:gs pos="100000">
              <a:schemeClr val="bg2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624084"/>
            <a:ext cx="8825658" cy="3153297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8853" y="2251170"/>
            <a:ext cx="8825658" cy="86142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9C129"/>
                </a:solidFill>
              </a:rPr>
              <a:t>«Мы – патриоты!».</a:t>
            </a:r>
            <a:endParaRPr lang="ru-RU" sz="5400" b="1" dirty="0">
              <a:solidFill>
                <a:srgbClr val="C9C12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57800" y="5471160"/>
            <a:ext cx="6446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</a:rPr>
              <a:t>Ахмадова </a:t>
            </a:r>
            <a:r>
              <a:rPr lang="ru-RU" sz="2000" b="1" dirty="0" err="1" smtClean="0">
                <a:solidFill>
                  <a:srgbClr val="FFC000"/>
                </a:solidFill>
              </a:rPr>
              <a:t>Халимат</a:t>
            </a:r>
            <a:r>
              <a:rPr lang="ru-RU" sz="2000" b="1" dirty="0" smtClean="0">
                <a:solidFill>
                  <a:srgbClr val="FFC000"/>
                </a:solidFill>
              </a:rPr>
              <a:t> 1 «Б» класс</a:t>
            </a:r>
            <a:r>
              <a:rPr lang="ru-RU" dirty="0" smtClean="0">
                <a:solidFill>
                  <a:srgbClr val="FFC000"/>
                </a:solidFill>
              </a:rPr>
              <a:t>.</a:t>
            </a:r>
          </a:p>
          <a:p>
            <a:endParaRPr lang="ru-RU" b="1" dirty="0" smtClean="0">
              <a:solidFill>
                <a:srgbClr val="FFC000"/>
              </a:solidFill>
            </a:endParaRPr>
          </a:p>
          <a:p>
            <a:r>
              <a:rPr lang="ru-RU" b="1" dirty="0" smtClean="0">
                <a:solidFill>
                  <a:srgbClr val="FFC000"/>
                </a:solidFill>
              </a:rPr>
              <a:t>  Кл. руководитель </a:t>
            </a:r>
            <a:r>
              <a:rPr lang="ru-RU" b="1" dirty="0" err="1" smtClean="0">
                <a:solidFill>
                  <a:srgbClr val="FFC000"/>
                </a:solidFill>
              </a:rPr>
              <a:t>Крючек</a:t>
            </a:r>
            <a:r>
              <a:rPr lang="ru-RU" b="1" dirty="0" smtClean="0">
                <a:solidFill>
                  <a:srgbClr val="FFC000"/>
                </a:solidFill>
              </a:rPr>
              <a:t> О.Н.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2779" y="630863"/>
            <a:ext cx="6755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общеобразовательное учреждение №4 г. Пыть – Ях.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46200" y="5547359"/>
            <a:ext cx="4163560" cy="31430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59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365125"/>
            <a:ext cx="10707689" cy="5961963"/>
          </a:xfrm>
        </p:spPr>
      </p:pic>
    </p:spTree>
    <p:extLst>
      <p:ext uri="{BB962C8B-B14F-4D97-AF65-F5344CB8AC3E}">
        <p14:creationId xmlns:p14="http://schemas.microsoft.com/office/powerpoint/2010/main" val="267984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5" b="11177"/>
          <a:stretch/>
        </p:blipFill>
        <p:spPr>
          <a:xfrm>
            <a:off x="646111" y="452718"/>
            <a:ext cx="10149268" cy="5162218"/>
          </a:xfrm>
        </p:spPr>
      </p:pic>
    </p:spTree>
    <p:extLst>
      <p:ext uri="{BB962C8B-B14F-4D97-AF65-F5344CB8AC3E}">
        <p14:creationId xmlns:p14="http://schemas.microsoft.com/office/powerpoint/2010/main" val="2817237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5811838"/>
          </a:xfrm>
        </p:spPr>
      </p:pic>
    </p:spTree>
    <p:extLst>
      <p:ext uri="{BB962C8B-B14F-4D97-AF65-F5344CB8AC3E}">
        <p14:creationId xmlns:p14="http://schemas.microsoft.com/office/powerpoint/2010/main" val="3982628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Историческая задача.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Таран Вале было 6 лет когда началась война 1941г. </a:t>
            </a:r>
            <a:r>
              <a:rPr lang="ru-RU" smtClean="0"/>
              <a:t>Валя </a:t>
            </a:r>
            <a:r>
              <a:rPr lang="ru-RU" smtClean="0"/>
              <a:t>вместе </a:t>
            </a:r>
            <a:r>
              <a:rPr lang="ru-RU" dirty="0" smtClean="0"/>
              <a:t>с мамой попала в Эвакогоспиталь, где Феодосия Трофимовна работала мед сестрой. Там она 7 летняя стала бойцом тыловой части 18 десантной армии. Сколько лет было Вале когда закончилась война</a:t>
            </a:r>
            <a:r>
              <a:rPr lang="ru-RU" dirty="0">
                <a:latin typeface="Corbel" panose="020B0503020204020204" pitchFamily="34" charset="0"/>
                <a:cs typeface="AngsanaUPC" panose="02020603050405020304" pitchFamily="18" charset="-34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263379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216</TotalTime>
  <Words>81</Words>
  <Application>Microsoft Office PowerPoint</Application>
  <PresentationFormat>Произвольный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Ион</vt:lpstr>
      <vt:lpstr> </vt:lpstr>
      <vt:lpstr>Презентация PowerPoint</vt:lpstr>
      <vt:lpstr>Презентация PowerPoint</vt:lpstr>
      <vt:lpstr>Презентация PowerPoint</vt:lpstr>
      <vt:lpstr>Историческая задача.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14</cp:revision>
  <dcterms:created xsi:type="dcterms:W3CDTF">2017-10-22T10:22:45Z</dcterms:created>
  <dcterms:modified xsi:type="dcterms:W3CDTF">2018-01-31T12:29:30Z</dcterms:modified>
</cp:coreProperties>
</file>