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1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987DC-6DE6-42B6-932D-A455A0495BF5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31026-0EBA-491E-8A1A-8A131CBD3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1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85736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Мои </a:t>
            </a:r>
            <a:r>
              <a:rPr lang="ru-RU" sz="4000" b="1" dirty="0" smtClean="0"/>
              <a:t>выпускники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072074"/>
            <a:ext cx="5200664" cy="1543064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Театральная шкатулка</a:t>
            </a:r>
            <a:endParaRPr lang="ru-RU" sz="4800" b="1" dirty="0"/>
          </a:p>
        </p:txBody>
      </p:sp>
      <p:pic>
        <p:nvPicPr>
          <p:cNvPr id="5" name="Рисунок 4" descr="y_c438accf.jpg"/>
          <p:cNvPicPr>
            <a:picLocks noChangeAspect="1"/>
          </p:cNvPicPr>
          <p:nvPr/>
        </p:nvPicPr>
        <p:blipFill>
          <a:blip r:embed="rId2"/>
          <a:srcRect r="28438" b="31818"/>
          <a:stretch>
            <a:fillRect/>
          </a:stretch>
        </p:blipFill>
        <p:spPr>
          <a:xfrm>
            <a:off x="357158" y="1571612"/>
            <a:ext cx="5072098" cy="3622927"/>
          </a:xfrm>
          <a:prstGeom prst="roundRect">
            <a:avLst/>
          </a:prstGeom>
        </p:spPr>
      </p:pic>
      <p:pic>
        <p:nvPicPr>
          <p:cNvPr id="6" name="Рисунок 5" descr="y_bdee4b28.jpg"/>
          <p:cNvPicPr>
            <a:picLocks noChangeAspect="1"/>
          </p:cNvPicPr>
          <p:nvPr/>
        </p:nvPicPr>
        <p:blipFill>
          <a:blip r:embed="rId3"/>
          <a:srcRect r="7249" b="10330"/>
          <a:stretch>
            <a:fillRect/>
          </a:stretch>
        </p:blipFill>
        <p:spPr>
          <a:xfrm>
            <a:off x="3428992" y="1714488"/>
            <a:ext cx="5429288" cy="3520838"/>
          </a:xfrm>
          <a:prstGeom prst="roundRect">
            <a:avLst/>
          </a:prstGeom>
        </p:spPr>
      </p:pic>
    </p:spTree>
  </p:cSld>
  <p:clrMapOvr>
    <a:masterClrMapping/>
  </p:clrMapOvr>
  <p:transition spd="slow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11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00042"/>
            <a:ext cx="6215074" cy="4661306"/>
          </a:xfrm>
          <a:prstGeom prst="round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14744" y="5143512"/>
            <a:ext cx="45005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центре реабилитации</a:t>
            </a:r>
            <a:endParaRPr lang="ru-RU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Фото11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428604"/>
            <a:ext cx="5810259" cy="4643446"/>
          </a:xfrm>
          <a:prstGeom prst="roundRect">
            <a:avLst/>
          </a:prstGeom>
        </p:spPr>
      </p:pic>
    </p:spTree>
  </p:cSld>
  <p:clrMapOvr>
    <a:masterClrMapping/>
  </p:clrMapOvr>
  <p:transition spd="slow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_76c6ecd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2" y="547687"/>
            <a:ext cx="5463269" cy="4095759"/>
          </a:xfrm>
          <a:prstGeom prst="round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72066" y="4000503"/>
            <a:ext cx="378621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Праздник русской песни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y_65b6b32b.jpg"/>
          <p:cNvPicPr>
            <a:picLocks noChangeAspect="1"/>
          </p:cNvPicPr>
          <p:nvPr/>
        </p:nvPicPr>
        <p:blipFill>
          <a:blip r:embed="rId3"/>
          <a:srcRect r="1673" b="10330"/>
          <a:stretch>
            <a:fillRect/>
          </a:stretch>
        </p:blipFill>
        <p:spPr>
          <a:xfrm>
            <a:off x="1585886" y="571480"/>
            <a:ext cx="7558114" cy="5167329"/>
          </a:xfrm>
          <a:prstGeom prst="roundRect">
            <a:avLst/>
          </a:prstGeom>
        </p:spPr>
      </p:pic>
      <p:pic>
        <p:nvPicPr>
          <p:cNvPr id="5" name="Рисунок 4" descr="y_3e0cdfa0.jpg"/>
          <p:cNvPicPr>
            <a:picLocks noChangeAspect="1"/>
          </p:cNvPicPr>
          <p:nvPr/>
        </p:nvPicPr>
        <p:blipFill>
          <a:blip r:embed="rId4"/>
          <a:srcRect r="2602" b="12810"/>
          <a:stretch>
            <a:fillRect/>
          </a:stretch>
        </p:blipFill>
        <p:spPr>
          <a:xfrm>
            <a:off x="96122" y="357166"/>
            <a:ext cx="9047878" cy="6072206"/>
          </a:xfrm>
          <a:prstGeom prst="roundRect">
            <a:avLst/>
          </a:prstGeom>
        </p:spPr>
      </p:pic>
    </p:spTree>
  </p:cSld>
  <p:clrMapOvr>
    <a:masterClrMapping/>
  </p:clrMapOvr>
  <p:transition spd="slow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bb9df124.jpg"/>
          <p:cNvPicPr>
            <a:picLocks noChangeAspect="1"/>
          </p:cNvPicPr>
          <p:nvPr/>
        </p:nvPicPr>
        <p:blipFill>
          <a:blip r:embed="rId2"/>
          <a:srcRect l="21440" t="35577" r="12379" b="18563"/>
          <a:stretch>
            <a:fillRect/>
          </a:stretch>
        </p:blipFill>
        <p:spPr>
          <a:xfrm>
            <a:off x="214282" y="285728"/>
            <a:ext cx="6286545" cy="3000396"/>
          </a:xfrm>
          <a:prstGeom prst="roundRect">
            <a:avLst/>
          </a:prstGeom>
        </p:spPr>
      </p:pic>
      <p:pic>
        <p:nvPicPr>
          <p:cNvPr id="3" name="Рисунок 2" descr="x_daf1c2e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642918"/>
            <a:ext cx="5753100" cy="4314825"/>
          </a:xfrm>
          <a:prstGeom prst="round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3" y="4929198"/>
            <a:ext cx="485778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Маленькие звёздочки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03Mh06EWzE.jpg"/>
          <p:cNvPicPr>
            <a:picLocks noChangeAspect="1"/>
          </p:cNvPicPr>
          <p:nvPr/>
        </p:nvPicPr>
        <p:blipFill>
          <a:blip r:embed="rId2"/>
          <a:srcRect l="10938" t="7028" r="3125" b="5490"/>
          <a:stretch>
            <a:fillRect/>
          </a:stretch>
        </p:blipFill>
        <p:spPr>
          <a:xfrm>
            <a:off x="1142976" y="214290"/>
            <a:ext cx="6715172" cy="4559450"/>
          </a:xfrm>
          <a:prstGeom prst="roundRect">
            <a:avLst/>
          </a:prstGeom>
        </p:spPr>
      </p:pic>
      <p:pic>
        <p:nvPicPr>
          <p:cNvPr id="3" name="Рисунок 2" descr="_IbbjnRKfX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9511"/>
            <a:ext cx="9144000" cy="6098977"/>
          </a:xfrm>
          <a:prstGeom prst="roundRect">
            <a:avLst/>
          </a:prstGeom>
        </p:spPr>
      </p:pic>
      <p:pic>
        <p:nvPicPr>
          <p:cNvPr id="4" name="Рисунок 3" descr="6s64bOngMI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972" y="1000108"/>
            <a:ext cx="8852028" cy="5572140"/>
          </a:xfrm>
          <a:prstGeom prst="roundRect">
            <a:avLst/>
          </a:prstGeom>
        </p:spPr>
      </p:pic>
    </p:spTree>
  </p:cSld>
  <p:clrMapOvr>
    <a:masterClrMapping/>
  </p:clrMapOvr>
  <p:transition spd="slow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\Desktop\самоанализ\колядки\vmPMazEltF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643834" cy="5098378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07336" y="5500702"/>
            <a:ext cx="395061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Колядки</a:t>
            </a:r>
            <a:endParaRPr lang="ru-RU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7" name="Picture 3" descr="C:\Users\п\Desktop\самоанализ\колядки\5ilL__p_PcU.jpg"/>
          <p:cNvPicPr>
            <a:picLocks noChangeAspect="1" noChangeArrowheads="1"/>
          </p:cNvPicPr>
          <p:nvPr/>
        </p:nvPicPr>
        <p:blipFill>
          <a:blip r:embed="rId3"/>
          <a:srcRect b="7833"/>
          <a:stretch>
            <a:fillRect/>
          </a:stretch>
        </p:blipFill>
        <p:spPr bwMode="auto">
          <a:xfrm>
            <a:off x="500034" y="214290"/>
            <a:ext cx="8143932" cy="5406967"/>
          </a:xfrm>
          <a:prstGeom prst="roundRect">
            <a:avLst/>
          </a:prstGeom>
          <a:noFill/>
        </p:spPr>
      </p:pic>
      <p:pic>
        <p:nvPicPr>
          <p:cNvPr id="1028" name="Picture 4" descr="C:\Users\п\Desktop\самоанализ\колядки\b8kNsa2gD3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9511"/>
            <a:ext cx="9144000" cy="6098977"/>
          </a:xfrm>
          <a:prstGeom prst="roundRect">
            <a:avLst/>
          </a:prstGeom>
          <a:noFill/>
        </p:spPr>
      </p:pic>
    </p:spTree>
  </p:cSld>
  <p:clrMapOvr>
    <a:masterClrMapping/>
  </p:clrMapOvr>
  <p:transition spd="slow" advClick="0"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Мои выпускники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выступаем</dc:title>
  <dc:creator>п</dc:creator>
  <cp:lastModifiedBy>п</cp:lastModifiedBy>
  <cp:revision>7</cp:revision>
  <dcterms:created xsi:type="dcterms:W3CDTF">2016-02-03T18:28:07Z</dcterms:created>
  <dcterms:modified xsi:type="dcterms:W3CDTF">2018-01-31T22:39:46Z</dcterms:modified>
</cp:coreProperties>
</file>