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67" r:id="rId3"/>
    <p:sldId id="288" r:id="rId4"/>
    <p:sldId id="265" r:id="rId5"/>
    <p:sldId id="268" r:id="rId6"/>
    <p:sldId id="282" r:id="rId7"/>
    <p:sldId id="283" r:id="rId8"/>
    <p:sldId id="284" r:id="rId9"/>
    <p:sldId id="274" r:id="rId10"/>
    <p:sldId id="285" r:id="rId11"/>
    <p:sldId id="289" r:id="rId12"/>
    <p:sldId id="286" r:id="rId13"/>
    <p:sldId id="276" r:id="rId14"/>
    <p:sldId id="291" r:id="rId15"/>
    <p:sldId id="290" r:id="rId16"/>
    <p:sldId id="292" r:id="rId17"/>
    <p:sldId id="277" r:id="rId18"/>
    <p:sldId id="287" r:id="rId19"/>
    <p:sldId id="294" r:id="rId20"/>
    <p:sldId id="295" r:id="rId21"/>
    <p:sldId id="296" r:id="rId22"/>
    <p:sldId id="29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6662016D-FCB9-47CC-A39F-7ECA3137AA9E}">
          <p14:sldIdLst>
            <p14:sldId id="256"/>
            <p14:sldId id="267"/>
            <p14:sldId id="288"/>
            <p14:sldId id="265"/>
            <p14:sldId id="268"/>
            <p14:sldId id="282"/>
            <p14:sldId id="283"/>
            <p14:sldId id="284"/>
            <p14:sldId id="274"/>
            <p14:sldId id="285"/>
            <p14:sldId id="289"/>
            <p14:sldId id="286"/>
            <p14:sldId id="280"/>
            <p14:sldId id="276"/>
            <p14:sldId id="290"/>
            <p14:sldId id="291"/>
            <p14:sldId id="292"/>
            <p14:sldId id="277"/>
            <p14:sldId id="287"/>
            <p14:sldId id="258"/>
            <p14:sldId id="281"/>
            <p14:sldId id="278"/>
          </p14:sldIdLst>
        </p14:section>
        <p14:section name="Раздел без заголовка" id="{EB1DCED0-211D-4D82-8180-8538DA24670B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0" autoAdjust="0"/>
    <p:restoredTop sz="94747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Где лучше подавать объявления? </a:t>
            </a:r>
          </a:p>
        </c:rich>
      </c:tx>
      <c:layout>
        <c:manualLayout>
          <c:xMode val="edge"/>
          <c:yMode val="edge"/>
          <c:x val="0.28419364246135853"/>
          <c:y val="1.122413064357799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телевидении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досках объявлений у подъездов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 сайтах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 досках объявлений на остановках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axId val="143129600"/>
        <c:axId val="144605952"/>
      </c:barChart>
      <c:catAx>
        <c:axId val="143129600"/>
        <c:scaling>
          <c:orientation val="minMax"/>
        </c:scaling>
        <c:axPos val="b"/>
        <c:majorTickMark val="none"/>
        <c:tickLblPos val="nextTo"/>
        <c:crossAx val="144605952"/>
        <c:crosses val="autoZero"/>
        <c:auto val="1"/>
        <c:lblAlgn val="ctr"/>
        <c:lblOffset val="100"/>
      </c:catAx>
      <c:valAx>
        <c:axId val="1446059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43129600"/>
        <c:crosses val="autoZero"/>
        <c:crossBetween val="between"/>
      </c:valAx>
    </c:plotArea>
    <c:legend>
      <c:legendPos val="l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800"/>
            </a:pPr>
            <a:endParaRPr lang="ru-RU"/>
          </a:p>
        </c:txPr>
      </c:legendEntry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продать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обменять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найти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купить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заработать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обменяться информацией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одноклассники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axId val="144425728"/>
        <c:axId val="144427264"/>
      </c:barChart>
      <c:catAx>
        <c:axId val="1444257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44427264"/>
        <c:crosses val="autoZero"/>
        <c:auto val="1"/>
        <c:lblAlgn val="ctr"/>
        <c:lblOffset val="100"/>
      </c:catAx>
      <c:valAx>
        <c:axId val="144427264"/>
        <c:scaling>
          <c:orientation val="minMax"/>
        </c:scaling>
        <c:axPos val="l"/>
        <c:majorGridlines/>
        <c:numFmt formatCode="General" sourceLinked="1"/>
        <c:tickLblPos val="nextTo"/>
        <c:crossAx val="144425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1116981279352842"/>
          <c:y val="0"/>
          <c:w val="0.28883018720647413"/>
          <c:h val="1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AA4F5-08A2-4A5A-8B79-5BE67E0563F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62775-34D4-4BE0-ACF8-A7238E3E5D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2848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953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8868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00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35855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609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963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400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535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182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755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6216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88222-0754-49A8-B8D8-3BD753E4EE86}" type="datetimeFigureOut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E48DB-58A8-4DFA-81A2-ECE03C829DD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479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0"/>
            <a:ext cx="621510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Объявления в нашей жизни: от древнего мира до наших дней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3" y="5429264"/>
            <a:ext cx="514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Администратор.COMP.001\Рабочий стол\944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3756709" cy="30963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932040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2420888"/>
            <a:ext cx="410445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Петровская Елизавета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5» 5 класс «Б»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Капитонова Елена Александровна, учитель истории МБОУ «СОШ№5»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58204" cy="1162050"/>
          </a:xfrm>
        </p:spPr>
        <p:txBody>
          <a:bodyPr>
            <a:normAutofit/>
          </a:bodyPr>
          <a:lstStyle/>
          <a:p>
            <a:pPr algn="ctr"/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История печатных объявлений</a:t>
            </a: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428736"/>
            <a:ext cx="3008313" cy="46910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Новый качественный скачок в развитии объявлений начинается с появлением книгопечатания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390" t="20753" r="22642"/>
          <a:stretch/>
        </p:blipFill>
        <p:spPr bwMode="auto">
          <a:xfrm>
            <a:off x="3500430" y="1214422"/>
            <a:ext cx="3906865" cy="40760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лютер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50153"/>
            <a:ext cx="4038600" cy="3026057"/>
          </a:xfrm>
        </p:spPr>
      </p:pic>
      <p:pic>
        <p:nvPicPr>
          <p:cNvPr id="8" name="Содержимое 7" descr="доска 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4876" y="3643314"/>
            <a:ext cx="3657600" cy="2423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Содержимое 7" descr="германия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357166"/>
            <a:ext cx="2228992" cy="2885749"/>
          </a:xfrm>
        </p:spPr>
      </p:pic>
      <p:pic>
        <p:nvPicPr>
          <p:cNvPr id="9" name="Содержимое 8" descr="афиша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4876" y="2428868"/>
            <a:ext cx="2052639" cy="2988557"/>
          </a:xfrm>
        </p:spPr>
      </p:pic>
      <p:pic>
        <p:nvPicPr>
          <p:cNvPr id="10" name="Содержимое 4" descr="ро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1357298"/>
            <a:ext cx="2029547" cy="2848488"/>
          </a:xfrm>
          <a:prstGeom prst="rect">
            <a:avLst/>
          </a:prstGeom>
        </p:spPr>
      </p:pic>
      <p:pic>
        <p:nvPicPr>
          <p:cNvPr id="11" name="Содержимое 7" descr="ведом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86578" y="3357562"/>
            <a:ext cx="2143108" cy="3186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3" y="1412776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20 веке для запоминания информации рекламные объявления сопровождаются рисунками, фотографиями и располагаются в рамке.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unny-ads-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492896"/>
            <a:ext cx="6768752" cy="3245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Сегодня ознакомиться с коммерческим объявлением можно не только в газете, но и по радио, по телевидению и в сети Интернет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6" name="Содержимое 5" descr="сайт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362075" y="2839244"/>
            <a:ext cx="2228850" cy="2047875"/>
          </a:xfrm>
        </p:spPr>
      </p:pic>
      <p:pic>
        <p:nvPicPr>
          <p:cNvPr id="7" name="Содержимое 6" descr="эл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029415"/>
            <a:ext cx="4038600" cy="36675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22070351"/>
              </p:ext>
            </p:extLst>
          </p:nvPr>
        </p:nvGraphicFramePr>
        <p:xfrm>
          <a:off x="428596" y="100010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менялись объявления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рогресс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27778"/>
          <a:stretch>
            <a:fillRect/>
          </a:stretch>
        </p:blipFill>
        <p:spPr>
          <a:xfrm>
            <a:off x="457200" y="3071810"/>
            <a:ext cx="8401080" cy="2786082"/>
          </a:xfrm>
        </p:spPr>
      </p:pic>
      <p:sp>
        <p:nvSpPr>
          <p:cNvPr id="6" name="TextBox 5"/>
          <p:cNvSpPr txBox="1"/>
          <p:nvPr/>
        </p:nvSpPr>
        <p:spPr>
          <a:xfrm>
            <a:off x="5000628" y="2714620"/>
            <a:ext cx="977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Сегодня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714356"/>
            <a:ext cx="576064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объявления</a:t>
            </a: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Заголовок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Основной текст (описание)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Дополнительная информация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data2.lact.ru/f1/s/96/374/image/0/15/medium_doska.jpg_13932425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30544">
            <a:off x="5098047" y="3405223"/>
            <a:ext cx="3686784" cy="2929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Наши объявления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80111_14012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43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Классификация объявлений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42844" y="1500174"/>
            <a:ext cx="2643206" cy="1500198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Частные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Коллективные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5857852" y="357166"/>
            <a:ext cx="3286148" cy="3286148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содержанию: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Покупка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Продажа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Обмен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Потеря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Находка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Поздравления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Благодарности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Услуги</a:t>
            </a:r>
          </a:p>
          <a:p>
            <a:pPr algn="ctr">
              <a:buFont typeface="Arial" pitchFamily="34" charset="0"/>
              <a:buChar char="•"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500298" y="3571876"/>
            <a:ext cx="2714644" cy="2500330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месту и способу подачи: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досках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газетах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телевидении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радио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интернете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285728"/>
            <a:ext cx="709687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85786" y="642918"/>
            <a:ext cx="79296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исследования: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роли объявлений в жизни людей от древнего мира до наших дней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714348" y="1857364"/>
            <a:ext cx="3571900" cy="4691063"/>
          </a:xfrm>
        </p:spPr>
        <p:txBody>
          <a:bodyPr/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изучить историю возникновения объявлений и их роль;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познакомиться со структурой объявления, научиться их составлять;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познакомиться с видами объявлений.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древнее объявлени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14942" y="2428868"/>
            <a:ext cx="3194774" cy="3848912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объявления помогают сделать человеку?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76867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Объявления помогают: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частным лицам  получать информацию и решить свои вопросы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рекламировать товар или услуги, получить работу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платные объявления являются источником финансирования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сайт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214554"/>
            <a:ext cx="3848537" cy="3536049"/>
          </a:xfrm>
        </p:spPr>
      </p:pic>
      <p:sp>
        <p:nvSpPr>
          <p:cNvPr id="6" name="Вертикальный свиток 5"/>
          <p:cNvSpPr/>
          <p:nvPr/>
        </p:nvSpPr>
        <p:spPr>
          <a:xfrm>
            <a:off x="357158" y="1071546"/>
            <a:ext cx="4429156" cy="4500594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Известно: объявления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Нужны нам для того,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знало население,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Читая объявления,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Что, где, когда и почему,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и для кого.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Горизонтальный свиток 3"/>
          <p:cNvSpPr/>
          <p:nvPr/>
        </p:nvSpPr>
        <p:spPr>
          <a:xfrm>
            <a:off x="785786" y="1785926"/>
            <a:ext cx="7500990" cy="3071834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3042" y="2786058"/>
            <a:ext cx="6241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86050" y="500042"/>
            <a:ext cx="28144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142984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Данная тема исследования будет интересна и познавательна многим, ведь каждый человек сталкивается с объявлениями, часть людей их подают и почти все читают или смотрят. Люди должны не только уметь правильно подавать объявления, но и знать историю их появления и развития.  Объявления во все времена помогали людям, но надо грамотно их составлять и подавать.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4286256"/>
            <a:ext cx="61436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 необходимость объявлений в жизни человека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286388"/>
            <a:ext cx="67151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объявление –как один из важнейших видов коммуникативной деятельности человека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04664"/>
            <a:ext cx="741682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Объявления играют важную роль в жизни человека.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vchite.my1.ru/doskavch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3000372"/>
            <a:ext cx="7020824" cy="3277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9" y="620688"/>
            <a:ext cx="78488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Примерами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первых рекламных обращений,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дошедших до нас, можно считать египетский папирус,    в котором сообщается о продаже раба и прочих услугах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l_files/news/gazeta/Vignette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500306"/>
            <a:ext cx="604867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32267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Немного истории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10"/>
            <a:ext cx="9144000" cy="6858000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28596" y="714356"/>
            <a:ext cx="3008313" cy="5626121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Жители Древнего Египта и Древней Греции около 5 тысячелетий назад вывешивали на своих домах объявления о различных услугах, которые они предлагают.</a:t>
            </a:r>
          </a:p>
          <a:p>
            <a:endParaRPr lang="ru-RU" dirty="0"/>
          </a:p>
        </p:txBody>
      </p:sp>
      <p:pic>
        <p:nvPicPr>
          <p:cNvPr id="6" name="Picture 2" descr="C:\Users\Администратор\Desktop\Блин!!!\img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278" r="11" b="5882"/>
          <a:stretch>
            <a:fillRect/>
          </a:stretch>
        </p:blipFill>
        <p:spPr bwMode="auto">
          <a:xfrm>
            <a:off x="3617285" y="2214563"/>
            <a:ext cx="5026681" cy="391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F:\Для Лизы\обложка для Объявлени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Содержимое 8" descr="IMG_20180111_135707_BURST001_COV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571612"/>
            <a:ext cx="3286148" cy="2464611"/>
          </a:xfrm>
        </p:spPr>
      </p:pic>
      <p:pic>
        <p:nvPicPr>
          <p:cNvPr id="10" name="Содержимое 4" descr="IMG_20180111_1357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952" y="4143381"/>
            <a:ext cx="3727930" cy="1857388"/>
          </a:xfrm>
          <a:prstGeom prst="rect">
            <a:avLst/>
          </a:prstGeom>
        </p:spPr>
      </p:pic>
      <p:pic>
        <p:nvPicPr>
          <p:cNvPr id="12" name="Содержимое 5" descr="IMG_20180111_135820_BURST001_COVER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rcRect b="10377"/>
          <a:stretch>
            <a:fillRect/>
          </a:stretch>
        </p:blipFill>
        <p:spPr>
          <a:xfrm>
            <a:off x="357158" y="785794"/>
            <a:ext cx="3714776" cy="2496978"/>
          </a:xfrm>
        </p:spPr>
      </p:pic>
      <p:pic>
        <p:nvPicPr>
          <p:cNvPr id="13" name="Содержимое 9" descr="IMG_20180111_13585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4876" y="285728"/>
            <a:ext cx="4038600" cy="860035"/>
          </a:xfrm>
          <a:prstGeom prst="rect">
            <a:avLst/>
          </a:prstGeom>
        </p:spPr>
      </p:pic>
      <p:pic>
        <p:nvPicPr>
          <p:cNvPr id="14" name="Содержимое 11" descr="IMG_20180114_153317.jpg"/>
          <p:cNvPicPr>
            <a:picLocks noChangeAspect="1"/>
          </p:cNvPicPr>
          <p:nvPr/>
        </p:nvPicPr>
        <p:blipFill>
          <a:blip r:embed="rId7" cstate="print"/>
          <a:srcRect t="2647" r="32900" b="19523"/>
          <a:stretch>
            <a:fillRect/>
          </a:stretch>
        </p:blipFill>
        <p:spPr>
          <a:xfrm>
            <a:off x="5357818" y="4143380"/>
            <a:ext cx="270988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G_20180111_135525_BURST001_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.COMP.001\Рабочий стол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Администратор\Desktop\Зарождение рекламы в древнем мире\img14.jpg"/>
          <p:cNvPicPr>
            <a:picLocks noChangeAspect="1" noChangeArrowheads="1"/>
          </p:cNvPicPr>
          <p:nvPr/>
        </p:nvPicPr>
        <p:blipFill>
          <a:blip r:embed="rId3" cstate="print"/>
          <a:srcRect r="32294" b="12669"/>
          <a:stretch>
            <a:fillRect/>
          </a:stretch>
        </p:blipFill>
        <p:spPr bwMode="auto">
          <a:xfrm>
            <a:off x="1835696" y="1412776"/>
            <a:ext cx="4968552" cy="48065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1340768"/>
            <a:ext cx="8352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выглядел в средние века лондонский глашатай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</TotalTime>
  <Words>374</Words>
  <Application>Microsoft Office PowerPoint</Application>
  <PresentationFormat>Экран (4:3)</PresentationFormat>
  <Paragraphs>77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История печатных объявлений</vt:lpstr>
      <vt:lpstr>Слайд 11</vt:lpstr>
      <vt:lpstr>Слайд 12</vt:lpstr>
      <vt:lpstr>Слайд 13</vt:lpstr>
      <vt:lpstr>Сегодня ознакомиться с коммерческим объявлением можно не только в газете, но и по радио, по телевидению и в сети Интернет </vt:lpstr>
      <vt:lpstr>Слайд 15</vt:lpstr>
      <vt:lpstr>Как менялись объявления</vt:lpstr>
      <vt:lpstr>Слайд 17</vt:lpstr>
      <vt:lpstr>Наши объявления</vt:lpstr>
      <vt:lpstr>Классификация объявлений</vt:lpstr>
      <vt:lpstr>Что объявления помогают сделать человеку? </vt:lpstr>
      <vt:lpstr>Объявления помогают: 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Капитонов</cp:lastModifiedBy>
  <cp:revision>67</cp:revision>
  <dcterms:created xsi:type="dcterms:W3CDTF">2016-03-30T14:59:43Z</dcterms:created>
  <dcterms:modified xsi:type="dcterms:W3CDTF">2018-02-01T06:46:24Z</dcterms:modified>
</cp:coreProperties>
</file>