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312" r:id="rId3"/>
    <p:sldId id="311" r:id="rId4"/>
    <p:sldId id="278" r:id="rId5"/>
    <p:sldId id="257" r:id="rId6"/>
    <p:sldId id="258" r:id="rId7"/>
    <p:sldId id="260" r:id="rId8"/>
    <p:sldId id="313" r:id="rId9"/>
    <p:sldId id="264" r:id="rId10"/>
    <p:sldId id="266" r:id="rId11"/>
    <p:sldId id="293" r:id="rId12"/>
    <p:sldId id="270" r:id="rId13"/>
    <p:sldId id="271" r:id="rId14"/>
    <p:sldId id="305" r:id="rId15"/>
    <p:sldId id="289" r:id="rId16"/>
    <p:sldId id="283" r:id="rId17"/>
    <p:sldId id="298" r:id="rId18"/>
    <p:sldId id="314" r:id="rId19"/>
    <p:sldId id="308" r:id="rId20"/>
    <p:sldId id="31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CD48D-7936-45C6-AA47-A773F269FFA3}" type="datetimeFigureOut">
              <a:rPr lang="ru-RU" smtClean="0"/>
              <a:t>01.02.2018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4C562-B85E-4436-A3E8-A80DC3B141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CD48D-7936-45C6-AA47-A773F269FFA3}" type="datetimeFigureOut">
              <a:rPr lang="ru-RU" smtClean="0"/>
              <a:t>01.02.2018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4C562-B85E-4436-A3E8-A80DC3B141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CD48D-7936-45C6-AA47-A773F269FFA3}" type="datetimeFigureOut">
              <a:rPr lang="ru-RU" smtClean="0"/>
              <a:t>01.02.2018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4C562-B85E-4436-A3E8-A80DC3B141E3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CD48D-7936-45C6-AA47-A773F269FFA3}" type="datetimeFigureOut">
              <a:rPr lang="ru-RU" smtClean="0"/>
              <a:t>01.02.2018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4C562-B85E-4436-A3E8-A80DC3B141E3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CD48D-7936-45C6-AA47-A773F269FFA3}" type="datetimeFigureOut">
              <a:rPr lang="ru-RU" smtClean="0"/>
              <a:t>01.02.2018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4C562-B85E-4436-A3E8-A80DC3B141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CD48D-7936-45C6-AA47-A773F269FFA3}" type="datetimeFigureOut">
              <a:rPr lang="ru-RU" smtClean="0"/>
              <a:t>01.02.2018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4C562-B85E-4436-A3E8-A80DC3B141E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CD48D-7936-45C6-AA47-A773F269FFA3}" type="datetimeFigureOut">
              <a:rPr lang="ru-RU" smtClean="0"/>
              <a:t>01.02.2018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4C562-B85E-4436-A3E8-A80DC3B141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CD48D-7936-45C6-AA47-A773F269FFA3}" type="datetimeFigureOut">
              <a:rPr lang="ru-RU" smtClean="0"/>
              <a:t>01.02.2018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4C562-B85E-4436-A3E8-A80DC3B141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CD48D-7936-45C6-AA47-A773F269FFA3}" type="datetimeFigureOut">
              <a:rPr lang="ru-RU" smtClean="0"/>
              <a:t>01.02.2018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4C562-B85E-4436-A3E8-A80DC3B141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CD48D-7936-45C6-AA47-A773F269FFA3}" type="datetimeFigureOut">
              <a:rPr lang="ru-RU" smtClean="0"/>
              <a:t>01.02.2018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4C562-B85E-4436-A3E8-A80DC3B141E3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CD48D-7936-45C6-AA47-A773F269FFA3}" type="datetimeFigureOut">
              <a:rPr lang="ru-RU" smtClean="0"/>
              <a:t>01.02.2018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4C562-B85E-4436-A3E8-A80DC3B141E3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3D3CD48D-7936-45C6-AA47-A773F269FFA3}" type="datetimeFigureOut">
              <a:rPr lang="ru-RU" smtClean="0"/>
              <a:t>01.02.2018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A6A4C562-B85E-4436-A3E8-A80DC3B141E3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000" b="1" dirty="0"/>
              <a:t>Особенности строения  </a:t>
            </a: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>текста-описания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Урок развития  речи в 6 классе</a:t>
            </a:r>
            <a:endParaRPr lang="ru-RU" sz="32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15980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ds03.infourok.ru/uploads/ex/0818/0003b197-93278900/img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26972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imgal.ru/usrfile/img/izobrajenie-vneshnosti-geroy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2092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65384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1" y="476672"/>
            <a:ext cx="8496944" cy="5649491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Портрет персонажа -- это описание его наружности: телесных, природных и, в частности, возрастных свойств (черты лица и фигуры, цвет волос), а также всего того в облике человека, что сформировано социальной средой, культурной традицией, индивидуальной инициативой (одежда и украшения, прическа и косметика). </a:t>
            </a:r>
          </a:p>
        </p:txBody>
      </p:sp>
    </p:spTree>
    <p:extLst>
      <p:ext uri="{BB962C8B-B14F-4D97-AF65-F5344CB8AC3E}">
        <p14:creationId xmlns:p14="http://schemas.microsoft.com/office/powerpoint/2010/main" val="38150887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332656"/>
            <a:ext cx="7408333" cy="5793507"/>
          </a:xfrm>
        </p:spPr>
        <p:txBody>
          <a:bodyPr/>
          <a:lstStyle/>
          <a:p>
            <a:r>
              <a:rPr lang="ru-RU" sz="4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Портрет может фиксировать также характерные для персонажа телодвижения и позы, жест и мимику, выражение лица и глаз. Портрет, таким образом, создает устойчивый, стабильный комплекс черт «внешнего человека».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425473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71718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3450712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Психологический портрет –портрет, в котором автор через внешность героя стремится раскрыть его внутренний мир, его характер.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3284984"/>
            <a:ext cx="2448272" cy="36270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4519534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s://bigslide.ru/images/28/27220/831/img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3316" name="Picture 4" descr="https://im0-tub-ru.yandex.net/i?id=f5719c7bdfcee07edb55bb3f8c2095cb-l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30" y="0"/>
            <a:ext cx="9118670" cy="6866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62028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s://fs00.infourok.ru/images/doc/162/187072/img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23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0983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6633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3" y="404664"/>
            <a:ext cx="8784976" cy="626469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b="1" dirty="0">
                <a:solidFill>
                  <a:srgbClr val="002060"/>
                </a:solidFill>
              </a:rPr>
              <a:t>Девочка у окна.</a:t>
            </a:r>
          </a:p>
          <a:p>
            <a:pPr marL="0" indent="0">
              <a:buNone/>
            </a:pPr>
            <a:r>
              <a:rPr lang="ru-RU" sz="3200" b="1" dirty="0" smtClean="0">
                <a:solidFill>
                  <a:srgbClr val="002060"/>
                </a:solidFill>
              </a:rPr>
              <a:t>	У </a:t>
            </a:r>
            <a:r>
              <a:rPr lang="ru-RU" sz="3200" b="1" dirty="0">
                <a:solidFill>
                  <a:srgbClr val="002060"/>
                </a:solidFill>
              </a:rPr>
              <a:t>окна стоит девочка. О чем-то задумавшись, она смотрит вдаль. Ее черные глаза, похожи на каштаны, и большие. Брови похожи на крылья летящей птицы. Лицо розоватое, алые губы плотно сжаты.</a:t>
            </a:r>
          </a:p>
          <a:p>
            <a:pPr marL="0" indent="0">
              <a:buNone/>
            </a:pPr>
            <a:r>
              <a:rPr lang="ru-RU" sz="3200" b="1" dirty="0" smtClean="0">
                <a:solidFill>
                  <a:srgbClr val="002060"/>
                </a:solidFill>
              </a:rPr>
              <a:t>	Ресницы </a:t>
            </a:r>
            <a:r>
              <a:rPr lang="ru-RU" sz="3200" b="1" dirty="0">
                <a:solidFill>
                  <a:srgbClr val="002060"/>
                </a:solidFill>
              </a:rPr>
              <a:t>длинные. Длинные черные волосы в одну косу. На косе большой белый бант. Одета она в коричневую юбку и бело-розовую  кофту.</a:t>
            </a:r>
          </a:p>
          <a:p>
            <a:pPr marL="0" indent="0">
              <a:buNone/>
            </a:pPr>
            <a:r>
              <a:rPr lang="ru-RU" sz="3200" b="1" dirty="0" smtClean="0">
                <a:solidFill>
                  <a:srgbClr val="002060"/>
                </a:solidFill>
              </a:rPr>
              <a:t>	Девочка </a:t>
            </a:r>
            <a:r>
              <a:rPr lang="ru-RU" sz="3200" b="1" dirty="0">
                <a:solidFill>
                  <a:srgbClr val="002060"/>
                </a:solidFill>
              </a:rPr>
              <a:t>красива.</a:t>
            </a:r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1792557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92" y="-99392"/>
            <a:ext cx="9147092" cy="6957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443483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332656"/>
            <a:ext cx="7876397" cy="6192688"/>
          </a:xfrm>
        </p:spPr>
        <p:txBody>
          <a:bodyPr>
            <a:noAutofit/>
          </a:bodyPr>
          <a:lstStyle/>
          <a:p>
            <a:r>
              <a:rPr lang="ru-RU" sz="3600" b="1" u="sng" dirty="0">
                <a:solidFill>
                  <a:schemeClr val="bg1"/>
                </a:solidFill>
              </a:rPr>
              <a:t>Описание </a:t>
            </a:r>
            <a:r>
              <a:rPr lang="ru-RU" sz="3600" dirty="0"/>
              <a:t>— это тип речи, при помощи которого изображается какое-либо явление действительности путем перечисления его постоянных </a:t>
            </a:r>
            <a:r>
              <a:rPr lang="ru-RU" sz="3600" dirty="0" smtClean="0"/>
              <a:t>признаков </a:t>
            </a:r>
            <a:r>
              <a:rPr lang="ru-RU" sz="3600" dirty="0"/>
              <a:t>или действий (содержание описания можно передать на одном кадре фотоаппарата). Какой он</a:t>
            </a:r>
            <a:r>
              <a:rPr lang="ru-RU" sz="3600" dirty="0" smtClean="0"/>
              <a:t>? Каков он?</a:t>
            </a:r>
            <a:endParaRPr lang="ru-RU" sz="36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6633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76768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23" y="0"/>
            <a:ext cx="9117182" cy="6858000"/>
          </a:xfrm>
        </p:spPr>
      </p:pic>
      <p:sp>
        <p:nvSpPr>
          <p:cNvPr id="5" name="TextBox 4"/>
          <p:cNvSpPr txBox="1"/>
          <p:nvPr/>
        </p:nvSpPr>
        <p:spPr>
          <a:xfrm>
            <a:off x="579196" y="1052736"/>
            <a:ext cx="816926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</a:rPr>
              <a:t>Спасибо за  работу! </a:t>
            </a:r>
          </a:p>
          <a:p>
            <a:pPr algn="ctr"/>
            <a:r>
              <a:rPr lang="ru-RU" sz="6000" b="1" dirty="0" smtClean="0">
                <a:solidFill>
                  <a:srgbClr val="FF0000"/>
                </a:solidFill>
              </a:rPr>
              <a:t>До новой встречи!</a:t>
            </a:r>
            <a:endParaRPr lang="ru-RU" sz="6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0687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2"/>
            <a:ext cx="7772400" cy="1080120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Цели урока:</a:t>
            </a:r>
            <a:endParaRPr lang="ru-RU" sz="4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504" y="1628800"/>
            <a:ext cx="8856984" cy="4104456"/>
          </a:xfrm>
        </p:spPr>
        <p:txBody>
          <a:bodyPr>
            <a:noAutofit/>
          </a:bodyPr>
          <a:lstStyle/>
          <a:p>
            <a:pPr marL="342900" indent="-342900" algn="l">
              <a:buFont typeface="Arial" pitchFamily="34" charset="0"/>
              <a:buChar char="•"/>
            </a:pPr>
            <a:r>
              <a:rPr lang="ru-RU" sz="3600" b="1" dirty="0" smtClean="0"/>
              <a:t>Углубить  знания </a:t>
            </a:r>
            <a:r>
              <a:rPr lang="ru-RU" sz="3600" b="1" dirty="0"/>
              <a:t>об особенностях </a:t>
            </a:r>
            <a:r>
              <a:rPr lang="ru-RU" sz="3600" b="1" dirty="0" smtClean="0"/>
              <a:t>текста-описания;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ru-RU" sz="3600" b="1" dirty="0" smtClean="0"/>
              <a:t>развить умения </a:t>
            </a:r>
            <a:r>
              <a:rPr lang="ru-RU" sz="3600" b="1" dirty="0"/>
              <a:t>создавать собственные </a:t>
            </a:r>
            <a:r>
              <a:rPr lang="ru-RU" sz="3600" b="1" dirty="0" smtClean="0"/>
              <a:t>тексты-описания; 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ru-RU" sz="3600" b="1" dirty="0" smtClean="0"/>
              <a:t>воспитывать умение </a:t>
            </a:r>
            <a:r>
              <a:rPr lang="ru-RU" sz="3600" b="1" dirty="0"/>
              <a:t>чувствовать прекрасное в портрете.</a:t>
            </a:r>
          </a:p>
        </p:txBody>
      </p:sp>
    </p:spTree>
    <p:extLst>
      <p:ext uri="{BB962C8B-B14F-4D97-AF65-F5344CB8AC3E}">
        <p14:creationId xmlns:p14="http://schemas.microsoft.com/office/powerpoint/2010/main" val="29570057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fs01.infourok.ru/images/doc/68/83647/img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494"/>
          <a:stretch/>
        </p:blipFill>
        <p:spPr bwMode="auto">
          <a:xfrm>
            <a:off x="0" y="1772816"/>
            <a:ext cx="9144000" cy="4629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93577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2636912"/>
            <a:ext cx="2586599" cy="38799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2226576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Портрет -изображение внешности героя, его лица, фигуры, одежды , манеры держаться. </a:t>
            </a:r>
          </a:p>
        </p:txBody>
      </p:sp>
    </p:spTree>
    <p:extLst>
      <p:ext uri="{BB962C8B-B14F-4D97-AF65-F5344CB8AC3E}">
        <p14:creationId xmlns:p14="http://schemas.microsoft.com/office/powerpoint/2010/main" val="3526052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2924944"/>
            <a:ext cx="2367949" cy="3451225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338328"/>
            <a:ext cx="8507288" cy="215456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Название этого жанра происходит от французского выражения «воспроизводить что-либо черта в черту»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19718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7" y="2619803"/>
            <a:ext cx="3960439" cy="390554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2298584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Портрет – это один из жанров живописи, скульптуры, графики, литературы.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1647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002440"/>
          </a:xfrm>
        </p:spPr>
        <p:txBody>
          <a:bodyPr>
            <a:normAutofit fontScale="90000"/>
          </a:bodyPr>
          <a:lstStyle/>
          <a:p>
            <a:r>
              <a:rPr lang="ru-RU" b="1" u="sng" dirty="0" smtClean="0"/>
              <a:t>Примерная  схема :</a:t>
            </a:r>
            <a:r>
              <a:rPr lang="ru-RU" b="1" u="sng" dirty="0"/>
              <a:t/>
            </a:r>
            <a:br>
              <a:rPr lang="ru-RU" b="1" u="sng" dirty="0"/>
            </a:br>
            <a:endParaRPr lang="ru-RU" b="1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1" y="1484784"/>
            <a:ext cx="8568952" cy="464137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dirty="0" smtClean="0"/>
              <a:t>1</a:t>
            </a:r>
            <a:r>
              <a:rPr lang="ru-RU" sz="2800" b="1" dirty="0"/>
              <a:t>. Кто изображён: наш современник или человек, живший в прошлые века.</a:t>
            </a:r>
          </a:p>
          <a:p>
            <a:pPr marL="0" indent="0">
              <a:buNone/>
            </a:pPr>
            <a:r>
              <a:rPr lang="ru-RU" sz="2800" b="1" dirty="0"/>
              <a:t>2. Тип портрета: парадный, бытовой, в полный рост, поясной и т. д.</a:t>
            </a:r>
          </a:p>
          <a:p>
            <a:pPr marL="0" indent="0">
              <a:buNone/>
            </a:pPr>
            <a:r>
              <a:rPr lang="ru-RU" sz="2800" b="1" dirty="0"/>
              <a:t>3. Внешний облик: </a:t>
            </a:r>
            <a:r>
              <a:rPr lang="ru-RU" sz="2800" b="1" dirty="0" smtClean="0"/>
              <a:t> лицо </a:t>
            </a:r>
            <a:r>
              <a:rPr lang="ru-RU" sz="2800" b="1" dirty="0"/>
              <a:t>(что в нём особенного, привлекательного); </a:t>
            </a:r>
            <a:r>
              <a:rPr lang="ru-RU" sz="2800" b="1" dirty="0" smtClean="0"/>
              <a:t> одежда</a:t>
            </a:r>
            <a:r>
              <a:rPr lang="ru-RU" sz="2800" b="1" dirty="0"/>
              <a:t>, фигура, поза.</a:t>
            </a:r>
          </a:p>
          <a:p>
            <a:pPr marL="0" indent="0">
              <a:buNone/>
            </a:pPr>
            <a:r>
              <a:rPr lang="ru-RU" sz="2800" b="1" dirty="0"/>
              <a:t>4. Внутреннее состояние, его взаимосвязь с внешностью (гармония, противоречие).</a:t>
            </a:r>
          </a:p>
          <a:p>
            <a:pPr marL="0" indent="0">
              <a:buNone/>
            </a:pPr>
            <a:r>
              <a:rPr lang="ru-RU" sz="2800" b="1" dirty="0"/>
              <a:t>5. Ваше восприятие этого портрета.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38983956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images.myshared.ru/32/1314370/slide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33924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57526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220</TotalTime>
  <Words>309</Words>
  <Application>Microsoft Office PowerPoint</Application>
  <PresentationFormat>Экран (4:3)</PresentationFormat>
  <Paragraphs>25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Волна</vt:lpstr>
      <vt:lpstr>Особенности строения   текста-описания</vt:lpstr>
      <vt:lpstr>Презентация PowerPoint</vt:lpstr>
      <vt:lpstr>Цели урока:</vt:lpstr>
      <vt:lpstr>Презентация PowerPoint</vt:lpstr>
      <vt:lpstr>Портрет -изображение внешности героя, его лица, фигуры, одежды , манеры держаться. </vt:lpstr>
      <vt:lpstr>Название этого жанра происходит от французского выражения «воспроизводить что-либо черта в черту»</vt:lpstr>
      <vt:lpstr>Портрет – это один из жанров живописи, скульптуры, графики, литературы.</vt:lpstr>
      <vt:lpstr>Примерная  схема :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Психологический портрет –портрет, в котором автор через внешность героя стремится раскрыть его внутренний мир, его характер.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Портрет</dc:title>
  <dc:creator>BEST</dc:creator>
  <cp:lastModifiedBy>BEST</cp:lastModifiedBy>
  <cp:revision>18</cp:revision>
  <dcterms:created xsi:type="dcterms:W3CDTF">2017-12-05T19:28:49Z</dcterms:created>
  <dcterms:modified xsi:type="dcterms:W3CDTF">2018-01-31T23:22:39Z</dcterms:modified>
</cp:coreProperties>
</file>