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000372"/>
            <a:ext cx="7406640" cy="147218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Здравствуйте!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работу на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Кто считает</a:t>
            </a:r>
            <a:r>
              <a:rPr lang="ru-RU" sz="3600" dirty="0" smtClean="0"/>
              <a:t>, что </a:t>
            </a:r>
            <a:r>
              <a:rPr lang="ru-RU" sz="3600" dirty="0" smtClean="0"/>
              <a:t>у </a:t>
            </a:r>
            <a:r>
              <a:rPr lang="ru-RU" sz="3600" dirty="0" smtClean="0"/>
              <a:t>него </a:t>
            </a:r>
            <a:r>
              <a:rPr lang="ru-RU" sz="3600" dirty="0" smtClean="0"/>
              <a:t>получилось отработать навык письма -поднимите </a:t>
            </a:r>
            <a:r>
              <a:rPr lang="ru-RU" sz="36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зеленый </a:t>
            </a:r>
            <a:r>
              <a:rPr lang="ru-RU" sz="3600" b="1" dirty="0" err="1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смайл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dirty="0" smtClean="0"/>
              <a:t>Кто считает, что ему еще нужно потренироваться дома – поднимите </a:t>
            </a:r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желтый </a:t>
            </a:r>
            <a:r>
              <a:rPr lang="ru-RU" sz="3600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смайл</a:t>
            </a:r>
            <a:r>
              <a:rPr lang="ru-RU" sz="3600" dirty="0" smtClean="0"/>
              <a:t>.</a:t>
            </a:r>
          </a:p>
          <a:p>
            <a:pPr>
              <a:buNone/>
            </a:pPr>
            <a:r>
              <a:rPr lang="ru-RU" sz="3600" dirty="0" smtClean="0"/>
              <a:t>У кого не получилось отработать навык письма – поднимите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красный </a:t>
            </a:r>
            <a:r>
              <a:rPr lang="ru-RU" sz="3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смайл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Картинки по запросу первокласс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7722040" cy="4092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dirty="0" smtClean="0"/>
              <a:t>На уроке не молчим!</a:t>
            </a:r>
          </a:p>
          <a:p>
            <a:pPr algn="ctr">
              <a:buNone/>
            </a:pPr>
            <a:r>
              <a:rPr lang="ru-RU" sz="6000" dirty="0" smtClean="0"/>
              <a:t> Мы все время говорим!</a:t>
            </a:r>
          </a:p>
          <a:p>
            <a:pPr algn="ctr">
              <a:buNone/>
            </a:pPr>
            <a:r>
              <a:rPr lang="ru-RU" sz="6000" dirty="0" smtClean="0"/>
              <a:t>«</a:t>
            </a:r>
            <a:r>
              <a:rPr lang="ru-RU" sz="6000" dirty="0" smtClean="0"/>
              <a:t>Я знаю, докажу,</a:t>
            </a:r>
          </a:p>
          <a:p>
            <a:pPr algn="ctr">
              <a:buNone/>
            </a:pPr>
            <a:r>
              <a:rPr lang="ru-RU" sz="6000" dirty="0" smtClean="0"/>
              <a:t> Объясню и расскажу!»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14602" cy="1143000"/>
          </a:xfrm>
        </p:spPr>
        <p:txBody>
          <a:bodyPr>
            <a:noAutofit/>
          </a:bodyPr>
          <a:lstStyle/>
          <a:p>
            <a:pPr algn="l"/>
            <a:r>
              <a:rPr lang="ru-RU" sz="6000" dirty="0" smtClean="0">
                <a:latin typeface="+mn-lt"/>
              </a:rPr>
              <a:t>Тема:</a:t>
            </a:r>
            <a:endParaRPr lang="ru-RU" sz="6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357562"/>
            <a:ext cx="2400288" cy="11858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500042"/>
            <a:ext cx="61436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«Повторение  и закрепление написания ранее изученных букв» 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643174" y="3571876"/>
            <a:ext cx="6000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Повторить и закрепить написание ранее изученных букв.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Картинки по запросу правила посадки при письм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8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14554"/>
            <a:ext cx="4214842" cy="3911375"/>
          </a:xfrm>
          <a:prstGeom prst="rect">
            <a:avLst/>
          </a:prstGeom>
          <a:noFill/>
        </p:spPr>
      </p:pic>
      <p:pic>
        <p:nvPicPr>
          <p:cNvPr id="18440" name="Picture 8" descr="Картинки по запросу расположение тетради при письм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214554"/>
            <a:ext cx="3810000" cy="36385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71604" y="2214554"/>
            <a:ext cx="2071702" cy="2857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71538" y="857232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Если ты правша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857232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Если ты левша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11490"/>
            <a:ext cx="8572528" cy="2117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28596" y="3643314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/>
              <a:t>н</a:t>
            </a:r>
            <a:r>
              <a:rPr lang="ru-RU" sz="3600" dirty="0" smtClean="0"/>
              <a:t>  о с </a:t>
            </a:r>
            <a:r>
              <a:rPr lang="ru-RU" sz="3600" dirty="0" err="1" smtClean="0"/>
              <a:t>ы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3639925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 т  к и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364331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 а у 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768" y="364331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 и м 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7" y="2928934"/>
            <a:ext cx="909611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143000"/>
          </a:xfrm>
        </p:spPr>
        <p:txBody>
          <a:bodyPr/>
          <a:lstStyle/>
          <a:p>
            <a:pPr algn="ctr"/>
            <a:r>
              <a:rPr lang="ru-RU" dirty="0" smtClean="0"/>
              <a:t>Осы у малины.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14" y="1500174"/>
            <a:ext cx="900508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5572132" y="2214554"/>
            <a:ext cx="571504" cy="571504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071934" y="2928934"/>
            <a:ext cx="642942" cy="714380"/>
          </a:xfrm>
          <a:prstGeom prst="triangl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5429264"/>
            <a:ext cx="107157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5429264"/>
            <a:ext cx="571504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5429264"/>
            <a:ext cx="107157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5429264"/>
            <a:ext cx="1071570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5429264"/>
            <a:ext cx="571504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stCxn id="7" idx="1"/>
          </p:cNvCxnSpPr>
          <p:nvPr/>
        </p:nvCxnSpPr>
        <p:spPr>
          <a:xfrm rot="10800000">
            <a:off x="1214414" y="5214951"/>
            <a:ext cx="1588" cy="392909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215206" y="5715016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</TotalTime>
  <Words>117</Words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Здравствуйте!</vt:lpstr>
      <vt:lpstr>Слайд 2</vt:lpstr>
      <vt:lpstr>Слайд 3</vt:lpstr>
      <vt:lpstr>Тема:</vt:lpstr>
      <vt:lpstr>Слайд 5</vt:lpstr>
      <vt:lpstr>Слайд 6</vt:lpstr>
      <vt:lpstr>Слайд 7</vt:lpstr>
      <vt:lpstr>Слайд 8</vt:lpstr>
      <vt:lpstr>Осы у малины.</vt:lpstr>
      <vt:lpstr>Оцените работу на уроке.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Necrophagous</dc:creator>
  <cp:lastModifiedBy>Necrophagous</cp:lastModifiedBy>
  <cp:revision>6</cp:revision>
  <dcterms:created xsi:type="dcterms:W3CDTF">2017-11-09T18:49:02Z</dcterms:created>
  <dcterms:modified xsi:type="dcterms:W3CDTF">2017-11-09T19:41:51Z</dcterms:modified>
</cp:coreProperties>
</file>