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73" r:id="rId3"/>
    <p:sldId id="257" r:id="rId4"/>
    <p:sldId id="261" r:id="rId5"/>
    <p:sldId id="259" r:id="rId6"/>
    <p:sldId id="274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A5B0ADF-9926-4DEE-BB8C-1C2A9746B554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4ED6DF-9E5F-4890-A98F-D318C5598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оготип, эмблема Олимпийских Игр Сочи 201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792961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ПК\Desktop\картин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59832" y="332656"/>
            <a:ext cx="2809875" cy="23717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857496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Пять колец зимы</a:t>
            </a:r>
          </a:p>
          <a:p>
            <a:pPr algn="ctr"/>
            <a:r>
              <a:rPr lang="ru-RU" sz="2400" i="1" dirty="0">
                <a:solidFill>
                  <a:srgbClr val="0070C0"/>
                </a:solidFill>
              </a:rPr>
              <a:t>В Олимпии придумали утехи:</a:t>
            </a:r>
          </a:p>
          <a:p>
            <a:pPr algn="ctr"/>
            <a:r>
              <a:rPr lang="ru-RU" sz="2400" i="1" dirty="0">
                <a:solidFill>
                  <a:srgbClr val="0070C0"/>
                </a:solidFill>
              </a:rPr>
              <a:t>Чтоб меньше стало споров и войны,</a:t>
            </a:r>
          </a:p>
          <a:p>
            <a:pPr algn="ctr"/>
            <a:r>
              <a:rPr lang="ru-RU" sz="2400" i="1" dirty="0">
                <a:solidFill>
                  <a:srgbClr val="0070C0"/>
                </a:solidFill>
              </a:rPr>
              <a:t>И чтобы воины, сложив свои доспехи,</a:t>
            </a:r>
          </a:p>
          <a:p>
            <a:pPr algn="ctr"/>
            <a:r>
              <a:rPr lang="ru-RU" sz="2400" i="1" dirty="0">
                <a:solidFill>
                  <a:srgbClr val="0070C0"/>
                </a:solidFill>
              </a:rPr>
              <a:t>все стали в игры спорта влюблены,</a:t>
            </a:r>
          </a:p>
          <a:p>
            <a:pPr algn="ctr"/>
            <a:r>
              <a:rPr lang="ru-RU" sz="2400" i="1" dirty="0">
                <a:solidFill>
                  <a:srgbClr val="0070C0"/>
                </a:solidFill>
              </a:rPr>
              <a:t>Раз в пятилетку проводить Олимпиаду,</a:t>
            </a:r>
          </a:p>
          <a:p>
            <a:pPr algn="ctr"/>
            <a:r>
              <a:rPr lang="ru-RU" sz="2400" i="1" dirty="0">
                <a:solidFill>
                  <a:srgbClr val="0070C0"/>
                </a:solidFill>
              </a:rPr>
              <a:t>Наградою же почести пусть будут,</a:t>
            </a:r>
          </a:p>
          <a:p>
            <a:pPr algn="ctr"/>
            <a:r>
              <a:rPr lang="ru-RU" sz="2400" i="1" dirty="0">
                <a:solidFill>
                  <a:srgbClr val="0070C0"/>
                </a:solidFill>
              </a:rPr>
              <a:t>В соревнованиях исчезнут все преграды,</a:t>
            </a:r>
          </a:p>
          <a:p>
            <a:pPr algn="ctr"/>
            <a:r>
              <a:rPr lang="ru-RU" sz="2400" i="1" dirty="0">
                <a:solidFill>
                  <a:srgbClr val="0070C0"/>
                </a:solidFill>
              </a:rPr>
              <a:t>И войны люди вскоре позабудут.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ПК\Desktop\фото олимпиада\Новая папка\разное 060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357166"/>
            <a:ext cx="35004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К\Desktop\фото олимпиада\Новая папка\разное 06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643314"/>
            <a:ext cx="342902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К\Desktop\фото олимпиада\Новая папка\разное 05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2143116"/>
            <a:ext cx="328614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ПК\Desktop\фото олимпиада\Новая папка\разное 067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57166"/>
            <a:ext cx="442915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К\Desktop\фото олимпиада\Новая папка\разное 06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7166"/>
            <a:ext cx="435771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К\Desktop\фото олимпиада\Новая папка\разное 06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2857496"/>
            <a:ext cx="550072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3600" i="1" dirty="0" smtClean="0">
                <a:solidFill>
                  <a:srgbClr val="0070C0"/>
                </a:solidFill>
              </a:rPr>
              <a:t>В день Олимпийского движенья</a:t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sz="3600" i="1" dirty="0" smtClean="0">
                <a:solidFill>
                  <a:srgbClr val="0070C0"/>
                </a:solidFill>
              </a:rPr>
              <a:t>Зажги огонь в своей душе!</a:t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sz="3600" i="1" dirty="0" smtClean="0">
                <a:solidFill>
                  <a:srgbClr val="0070C0"/>
                </a:solidFill>
              </a:rPr>
              <a:t>Примеры есть для подражания.</a:t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sz="3600" i="1" dirty="0" smtClean="0">
                <a:solidFill>
                  <a:srgbClr val="0070C0"/>
                </a:solidFill>
              </a:rPr>
              <a:t>Талант, задор отдай стране!</a:t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sz="3600" i="1" dirty="0" smtClean="0">
                <a:solidFill>
                  <a:srgbClr val="0070C0"/>
                </a:solidFill>
              </a:rPr>
              <a:t>Пусть будут все Ваши старания</a:t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sz="3600" i="1" dirty="0" smtClean="0">
                <a:solidFill>
                  <a:srgbClr val="0070C0"/>
                </a:solidFill>
              </a:rPr>
              <a:t>Достойны золотых наград,</a:t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sz="3600" i="1" dirty="0" smtClean="0">
                <a:solidFill>
                  <a:srgbClr val="0070C0"/>
                </a:solidFill>
              </a:rPr>
              <a:t>И пусть за Ваши достижения</a:t>
            </a:r>
            <a:br>
              <a:rPr lang="ru-RU" sz="3600" i="1" dirty="0" smtClean="0">
                <a:solidFill>
                  <a:srgbClr val="0070C0"/>
                </a:solidFill>
              </a:rPr>
            </a:br>
            <a:r>
              <a:rPr lang="ru-RU" sz="3600" i="1" dirty="0" smtClean="0">
                <a:solidFill>
                  <a:srgbClr val="0070C0"/>
                </a:solidFill>
              </a:rPr>
              <a:t>Сегодня каждый будет рад!</a:t>
            </a:r>
            <a:endParaRPr lang="ru-RU" sz="3600" i="1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4900" i="1" dirty="0" smtClean="0">
                <a:solidFill>
                  <a:srgbClr val="FF0000"/>
                </a:solidFill>
              </a:rPr>
              <a:t>Пожелание Олимпийцам</a:t>
            </a:r>
            <a:br>
              <a:rPr lang="ru-RU" sz="4900" i="1" dirty="0" smtClean="0">
                <a:solidFill>
                  <a:srgbClr val="FF0000"/>
                </a:solidFill>
              </a:rPr>
            </a:br>
            <a:endParaRPr lang="ru-RU" sz="49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ПК\Desktop\фото олимпиада\Новая папка\разное 043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357562"/>
            <a:ext cx="385765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К\Desktop\фото олимпиада\Новая папка\разное 05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357562"/>
            <a:ext cx="378621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К\Desktop\фото олимпиада\Новая папка\разное 05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214290"/>
            <a:ext cx="5143535" cy="361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003660"/>
            <a:ext cx="9144000" cy="1785380"/>
          </a:xfrm>
        </p:spPr>
        <p:txBody>
          <a:bodyPr/>
          <a:lstStyle/>
          <a:p>
            <a:pPr marL="365125" indent="-6350">
              <a:buNone/>
            </a:pPr>
            <a:r>
              <a:rPr lang="ru-RU" sz="2400" i="1" dirty="0" smtClean="0">
                <a:solidFill>
                  <a:srgbClr val="0070C0"/>
                </a:solidFill>
              </a:rPr>
              <a:t>До свиданья, зимний сон, До свиданья, Сочи! Вьюгой закружит нас Наш олимпийский вальс. Мы запомним каждый миг Этой звездной ночи! Пусть на прощание звучит Вальс для вас...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14354"/>
            <a:ext cx="91440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0" i="1" dirty="0" smtClean="0">
                <a:solidFill>
                  <a:srgbClr val="FF0000"/>
                </a:solidFill>
              </a:rPr>
              <a:t>Олимпийский вальс </a:t>
            </a:r>
            <a:br>
              <a:rPr lang="ru-RU" sz="3200" b="0" i="1" dirty="0" smtClean="0">
                <a:solidFill>
                  <a:srgbClr val="FF0000"/>
                </a:solidFill>
              </a:rPr>
            </a:br>
            <a:r>
              <a:rPr lang="ru-RU" sz="3200" b="0" i="1" dirty="0" smtClean="0">
                <a:solidFill>
                  <a:srgbClr val="FF0000"/>
                </a:solidFill>
              </a:rPr>
              <a:t>Закрытие XХII Зимних Олимпийских </a:t>
            </a:r>
            <a:r>
              <a:rPr lang="ru-RU" sz="3200" b="0" i="1" dirty="0" smtClean="0">
                <a:solidFill>
                  <a:srgbClr val="FF0000"/>
                </a:solidFill>
              </a:rPr>
              <a:t>игр</a:t>
            </a:r>
            <a:br>
              <a:rPr lang="ru-RU" sz="3200" b="0" i="1" dirty="0" smtClean="0">
                <a:solidFill>
                  <a:srgbClr val="FF0000"/>
                </a:solidFill>
              </a:rPr>
            </a:br>
            <a:r>
              <a:rPr lang="ru-RU" sz="3200" b="0" i="1" dirty="0" smtClean="0">
                <a:solidFill>
                  <a:srgbClr val="FF0000"/>
                </a:solidFill>
              </a:rPr>
              <a:t>в Сочи </a:t>
            </a:r>
            <a:r>
              <a:rPr lang="ru-RU" sz="3200" b="0" i="1" dirty="0" smtClean="0">
                <a:solidFill>
                  <a:srgbClr val="FF0000"/>
                </a:solidFill>
              </a:rPr>
              <a:t>2014</a:t>
            </a:r>
            <a:endParaRPr lang="ru-RU" sz="3200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ПК\Desktop\картинка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7744" y="3540283"/>
            <a:ext cx="4226812" cy="2913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9144000" cy="1071569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00B0F0"/>
                </a:solidFill>
              </a:rPr>
              <a:t>Зимние Олимпийские игры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39194"/>
            <a:ext cx="9144000" cy="2362014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>
                <a:solidFill>
                  <a:srgbClr val="7030A0"/>
                </a:solidFill>
              </a:rPr>
              <a:t>Республика </a:t>
            </a:r>
            <a:r>
              <a:rPr lang="ru-RU" sz="2400" i="1" dirty="0" smtClean="0">
                <a:solidFill>
                  <a:srgbClr val="7030A0"/>
                </a:solidFill>
              </a:rPr>
              <a:t>Бурятия, </a:t>
            </a:r>
            <a:r>
              <a:rPr lang="ru-RU" sz="2400" i="1" dirty="0" smtClean="0">
                <a:solidFill>
                  <a:srgbClr val="7030A0"/>
                </a:solidFill>
              </a:rPr>
              <a:t>город </a:t>
            </a:r>
            <a:r>
              <a:rPr lang="ru-RU" sz="2400" i="1" dirty="0" smtClean="0">
                <a:solidFill>
                  <a:srgbClr val="7030A0"/>
                </a:solidFill>
              </a:rPr>
              <a:t>Улан-Удэ, </a:t>
            </a:r>
            <a:endParaRPr lang="ru-RU" sz="2400" i="1" dirty="0" smtClean="0">
              <a:solidFill>
                <a:srgbClr val="7030A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7030A0"/>
                </a:solidFill>
              </a:rPr>
              <a:t>МАОУ </a:t>
            </a:r>
            <a:r>
              <a:rPr lang="ru-RU" sz="2400" i="1" dirty="0" smtClean="0">
                <a:solidFill>
                  <a:srgbClr val="7030A0"/>
                </a:solidFill>
              </a:rPr>
              <a:t>«Прогимназия №108»</a:t>
            </a:r>
          </a:p>
          <a:p>
            <a:pPr algn="ctr"/>
            <a:r>
              <a:rPr lang="ru-RU" sz="2400" i="1" dirty="0" smtClean="0"/>
              <a:t>  </a:t>
            </a:r>
            <a:r>
              <a:rPr lang="ru-RU" sz="2400" i="1" dirty="0" smtClean="0">
                <a:solidFill>
                  <a:srgbClr val="FF0000"/>
                </a:solidFill>
              </a:rPr>
              <a:t>Группа № 4 </a:t>
            </a:r>
          </a:p>
          <a:p>
            <a:pPr algn="ctr"/>
            <a:r>
              <a:rPr lang="ru-RU" sz="2400" i="1" dirty="0" smtClean="0">
                <a:solidFill>
                  <a:srgbClr val="7030A0"/>
                </a:solidFill>
              </a:rPr>
              <a:t>Воспитатель и автор :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Григорян Маргарита </a:t>
            </a:r>
            <a:r>
              <a:rPr lang="ru-RU" sz="2400" i="1" dirty="0" smtClean="0">
                <a:solidFill>
                  <a:srgbClr val="FF0000"/>
                </a:solidFill>
              </a:rPr>
              <a:t>Владимировна</a:t>
            </a:r>
            <a:endParaRPr lang="ru-RU" sz="2400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алисман Олимпийских Игр Сочи 201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142984"/>
            <a:ext cx="542928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B0F0"/>
                </a:solidFill>
              </a:rPr>
              <a:t>Талисман олимпиады 2014</a:t>
            </a:r>
            <a:endParaRPr lang="ru-RU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685800" y="285728"/>
            <a:ext cx="7772400" cy="78581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3600" i="1" smtClean="0">
                <a:solidFill>
                  <a:srgbClr val="00B0F0"/>
                </a:solidFill>
              </a:rPr>
              <a:t>Талисманы Олимпиады-2014</a:t>
            </a:r>
            <a:endParaRPr lang="ru-RU" sz="3600" i="1" dirty="0">
              <a:solidFill>
                <a:srgbClr val="00B0F0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357158" y="1071546"/>
            <a:ext cx="8101042" cy="557216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Белый Мишка в шарфе синем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На санях слетел с горы,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Встретил Зайчика в долине,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Подружились с той поры.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О всемирных играх в Сочи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Рассказал им Леопард,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И они все дни и ночи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Состязаний чтут азарт.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Талисманы игр спортивных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Олимпийцев берегут.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Блеск наград –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у самых сильных.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Победителям – салют!</a:t>
            </a: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928825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Желаем всем наград!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Желаем всем побед!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Пускай сияет всем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Олимпиады свет!</a:t>
            </a:r>
            <a:endParaRPr lang="ru-RU" sz="3200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ПК\Desktop\медал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438418" y="2143116"/>
            <a:ext cx="6157918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C:\Users\ПК\Desktop\фото олимпиада\Новая папка\разное 01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142984"/>
            <a:ext cx="4214842" cy="378621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</a:t>
            </a:r>
            <a:r>
              <a:rPr lang="ru-RU" i="1" dirty="0" smtClean="0">
                <a:solidFill>
                  <a:srgbClr val="00B0F0"/>
                </a:solidFill>
              </a:rPr>
              <a:t>Мы будущие Олимпийцы</a:t>
            </a:r>
            <a:endParaRPr lang="ru-RU" i="1" dirty="0">
              <a:solidFill>
                <a:srgbClr val="00B0F0"/>
              </a:solidFill>
            </a:endParaRPr>
          </a:p>
        </p:txBody>
      </p:sp>
      <p:pic>
        <p:nvPicPr>
          <p:cNvPr id="6" name="Рисунок 5" descr="C:\Users\ПК\Desktop\фото олимпиада\Новая папка\разное 01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000372"/>
            <a:ext cx="4228227" cy="370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252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ПК\Desktop\фото олимпиада\Новая папка\разное 023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4143404" cy="2907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К\Desktop\фото олимпиада\Новая папка\разное 02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57166"/>
            <a:ext cx="407196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К\Desktop\фото олимпиада\Новая папка\разное 02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429000"/>
            <a:ext cx="421484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К\Desktop\фото олимпиада\Новая папка\разное 02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429000"/>
            <a:ext cx="407196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500197"/>
          </a:xfrm>
        </p:spPr>
        <p:txBody>
          <a:bodyPr/>
          <a:lstStyle/>
          <a:p>
            <a:r>
              <a:rPr lang="ru-RU" i="1" dirty="0" smtClean="0">
                <a:solidFill>
                  <a:srgbClr val="00B0F0"/>
                </a:solidFill>
              </a:rPr>
              <a:t>Олимпийская </a:t>
            </a:r>
            <a:r>
              <a:rPr lang="ru-RU" i="1" dirty="0" err="1" smtClean="0">
                <a:solidFill>
                  <a:srgbClr val="00B0F0"/>
                </a:solidFill>
              </a:rPr>
              <a:t>кричалка</a:t>
            </a:r>
            <a:r>
              <a:rPr lang="ru-RU" i="1" dirty="0" smtClean="0">
                <a:solidFill>
                  <a:srgbClr val="00B0F0"/>
                </a:solidFill>
              </a:rPr>
              <a:t> </a:t>
            </a:r>
            <a:endParaRPr lang="ru-RU" i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071678"/>
            <a:ext cx="7772400" cy="421484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Скажу я честно всем : «Мы очень рады,</a:t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Что в Сочи началась ОЛИМПИАДА!»</a:t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И в эти олимпийские деньки</a:t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На лыжи дружно встанем и коньки!</a:t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У чемпионов будем мы учиться,</a:t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К победам в спорте всей душой стремиться!</a:t>
            </a:r>
            <a:endParaRPr lang="ru-RU" sz="28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ПК\Desktop\фото олимпиада\Новая папка\разное 05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57884" y="3500438"/>
            <a:ext cx="3000895" cy="3142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К\Desktop\фото олимпиада\Новая папка\разное 04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893083"/>
            <a:ext cx="335758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К\Desktop\фото олимпиада\Новая папка\разное 03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166"/>
            <a:ext cx="296315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267</TotalTime>
  <Words>151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Презентация PowerPoint</vt:lpstr>
      <vt:lpstr>Зимние Олимпийские игры</vt:lpstr>
      <vt:lpstr>Талисман олимпиады 2014</vt:lpstr>
      <vt:lpstr>Презентация PowerPoint</vt:lpstr>
      <vt:lpstr>Желаем всем наград! Желаем всем побед! Пускай сияет всем Олимпиады свет!</vt:lpstr>
      <vt:lpstr>       Мы будущие Олимпийцы</vt:lpstr>
      <vt:lpstr>Презентация PowerPoint</vt:lpstr>
      <vt:lpstr>Олимпийская кричалка 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Пожелание Олимпийцам </vt:lpstr>
      <vt:lpstr>Презентация PowerPoint</vt:lpstr>
      <vt:lpstr>Олимпийский вальс  Закрытие XХII Зимних Олимпийских игр в Сочи 2014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Учитель</cp:lastModifiedBy>
  <cp:revision>29</cp:revision>
  <dcterms:created xsi:type="dcterms:W3CDTF">2018-01-27T10:47:15Z</dcterms:created>
  <dcterms:modified xsi:type="dcterms:W3CDTF">2018-01-29T00:33:11Z</dcterms:modified>
</cp:coreProperties>
</file>