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61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03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9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58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03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9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0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03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9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56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4F6F5-E361-46F1-9A8F-D42AF53247D0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200D4-A59C-48E2-B01B-CA3D255195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89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P131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64150"/>
            <a:ext cx="9229533" cy="692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389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2018-02-01T14:14:23Z</dcterms:created>
  <dcterms:modified xsi:type="dcterms:W3CDTF">2018-02-01T15:02:01Z</dcterms:modified>
</cp:coreProperties>
</file>