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</p:sldMasterIdLst>
  <p:notesMasterIdLst>
    <p:notesMasterId r:id="rId22"/>
  </p:notesMasterIdLst>
  <p:sldIdLst>
    <p:sldId id="298" r:id="rId2"/>
    <p:sldId id="269" r:id="rId3"/>
    <p:sldId id="265" r:id="rId4"/>
    <p:sldId id="256" r:id="rId5"/>
    <p:sldId id="274" r:id="rId6"/>
    <p:sldId id="258" r:id="rId7"/>
    <p:sldId id="259" r:id="rId8"/>
    <p:sldId id="276" r:id="rId9"/>
    <p:sldId id="297" r:id="rId10"/>
    <p:sldId id="262" r:id="rId11"/>
    <p:sldId id="263" r:id="rId12"/>
    <p:sldId id="264" r:id="rId13"/>
    <p:sldId id="291" r:id="rId14"/>
    <p:sldId id="292" r:id="rId15"/>
    <p:sldId id="293" r:id="rId16"/>
    <p:sldId id="267" r:id="rId17"/>
    <p:sldId id="268" r:id="rId18"/>
    <p:sldId id="275" r:id="rId19"/>
    <p:sldId id="277" r:id="rId20"/>
    <p:sldId id="273" r:id="rId21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C80"/>
    <a:srgbClr val="0000FF"/>
    <a:srgbClr val="142220"/>
    <a:srgbClr val="0080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3" autoAdjust="0"/>
    <p:restoredTop sz="94728" autoAdjust="0"/>
  </p:normalViewPr>
  <p:slideViewPr>
    <p:cSldViewPr>
      <p:cViewPr varScale="1">
        <p:scale>
          <a:sx n="84" d="100"/>
          <a:sy n="84" d="100"/>
        </p:scale>
        <p:origin x="90" y="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B7DF43-02AD-4A91-A6CA-D2B668830A3B}" type="doc">
      <dgm:prSet loTypeId="urn:microsoft.com/office/officeart/2005/8/layout/chevron2" loCatId="process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C659BF1-6512-4DDC-B6B7-EC4BD32D4A43}">
      <dgm:prSet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63242434-78A6-4D6C-814B-870594E354EB}" type="parTrans" cxnId="{18BA15CC-CDAD-453D-8C49-D0320920DA01}">
      <dgm:prSet/>
      <dgm:spPr/>
      <dgm:t>
        <a:bodyPr/>
        <a:lstStyle/>
        <a:p>
          <a:endParaRPr lang="ru-RU"/>
        </a:p>
      </dgm:t>
    </dgm:pt>
    <dgm:pt modelId="{782DC2C8-F000-4C8B-B8A1-C219B3FB9261}" type="sibTrans" cxnId="{18BA15CC-CDAD-453D-8C49-D0320920DA01}">
      <dgm:prSet/>
      <dgm:spPr/>
      <dgm:t>
        <a:bodyPr/>
        <a:lstStyle/>
        <a:p>
          <a:endParaRPr lang="ru-RU"/>
        </a:p>
      </dgm:t>
    </dgm:pt>
    <dgm:pt modelId="{64A87B05-5222-4291-BE2C-3F6509126D39}">
      <dgm:prSet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4CD7B11-EC25-4F60-BA6A-043F93F5AC33}" type="parTrans" cxnId="{973E0ABC-F67B-44DD-8F0C-4474856BD276}">
      <dgm:prSet/>
      <dgm:spPr/>
      <dgm:t>
        <a:bodyPr/>
        <a:lstStyle/>
        <a:p>
          <a:endParaRPr lang="ru-RU"/>
        </a:p>
      </dgm:t>
    </dgm:pt>
    <dgm:pt modelId="{41434333-09C1-4C0B-948B-C059E884E80C}" type="sibTrans" cxnId="{973E0ABC-F67B-44DD-8F0C-4474856BD276}">
      <dgm:prSet/>
      <dgm:spPr/>
      <dgm:t>
        <a:bodyPr/>
        <a:lstStyle/>
        <a:p>
          <a:endParaRPr lang="ru-RU"/>
        </a:p>
      </dgm:t>
    </dgm:pt>
    <dgm:pt modelId="{B8EADB8F-FAD4-46A1-997D-0DCCCF38751D}">
      <dgm:prSet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B91E0583-A4CB-4056-A323-A37252540C91}" type="parTrans" cxnId="{B515B2D9-94B8-4DE7-8CC2-2555212A0F58}">
      <dgm:prSet/>
      <dgm:spPr/>
      <dgm:t>
        <a:bodyPr/>
        <a:lstStyle/>
        <a:p>
          <a:endParaRPr lang="ru-RU"/>
        </a:p>
      </dgm:t>
    </dgm:pt>
    <dgm:pt modelId="{905B6377-4CBD-4F5B-81F1-0B4B2E973BAB}" type="sibTrans" cxnId="{B515B2D9-94B8-4DE7-8CC2-2555212A0F58}">
      <dgm:prSet/>
      <dgm:spPr/>
      <dgm:t>
        <a:bodyPr/>
        <a:lstStyle/>
        <a:p>
          <a:endParaRPr lang="ru-RU"/>
        </a:p>
      </dgm:t>
    </dgm:pt>
    <dgm:pt modelId="{028E37D3-38E6-446D-B7B6-33BD122CEC39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C9C6BBF3-B639-4712-AAAD-06F5E0344E73}" type="parTrans" cxnId="{BDE6DCFC-CB2A-4F5F-AB8E-3630214702F4}">
      <dgm:prSet/>
      <dgm:spPr/>
      <dgm:t>
        <a:bodyPr/>
        <a:lstStyle/>
        <a:p>
          <a:endParaRPr lang="ru-RU"/>
        </a:p>
      </dgm:t>
    </dgm:pt>
    <dgm:pt modelId="{1A13DD2D-7189-4145-9F61-6929A68D340C}" type="sibTrans" cxnId="{BDE6DCFC-CB2A-4F5F-AB8E-3630214702F4}">
      <dgm:prSet/>
      <dgm:spPr/>
      <dgm:t>
        <a:bodyPr/>
        <a:lstStyle/>
        <a:p>
          <a:endParaRPr lang="ru-RU"/>
        </a:p>
      </dgm:t>
    </dgm:pt>
    <dgm:pt modelId="{6721CFBC-469F-415E-9027-B8AAEC26372B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63EA0CFF-3996-4435-A745-63750879374E}" type="parTrans" cxnId="{D9D22877-2BDF-4F97-9DBE-57B5BEF517CB}">
      <dgm:prSet/>
      <dgm:spPr/>
      <dgm:t>
        <a:bodyPr/>
        <a:lstStyle/>
        <a:p>
          <a:endParaRPr lang="ru-RU"/>
        </a:p>
      </dgm:t>
    </dgm:pt>
    <dgm:pt modelId="{A8F9D95E-CDB3-4277-8927-4B20A750EB50}" type="sibTrans" cxnId="{D9D22877-2BDF-4F97-9DBE-57B5BEF517CB}">
      <dgm:prSet/>
      <dgm:spPr/>
      <dgm:t>
        <a:bodyPr/>
        <a:lstStyle/>
        <a:p>
          <a:endParaRPr lang="ru-RU"/>
        </a:p>
      </dgm:t>
    </dgm:pt>
    <dgm:pt modelId="{6BFA538B-B64A-40DF-9516-073D3D68330A}">
      <dgm:prSet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BF76C294-0921-40A4-97D6-CC30644FF221}" type="parTrans" cxnId="{D2D6C316-F363-4FE9-85A4-6A853BD6AEF6}">
      <dgm:prSet/>
      <dgm:spPr/>
      <dgm:t>
        <a:bodyPr/>
        <a:lstStyle/>
        <a:p>
          <a:endParaRPr lang="ru-RU"/>
        </a:p>
      </dgm:t>
    </dgm:pt>
    <dgm:pt modelId="{400F6103-C31E-4933-9BDE-8EB06026E164}" type="sibTrans" cxnId="{D2D6C316-F363-4FE9-85A4-6A853BD6AEF6}">
      <dgm:prSet/>
      <dgm:spPr/>
      <dgm:t>
        <a:bodyPr/>
        <a:lstStyle/>
        <a:p>
          <a:endParaRPr lang="ru-RU"/>
        </a:p>
      </dgm:t>
    </dgm:pt>
    <dgm:pt modelId="{5059ACA6-15C5-4F5A-8A40-7879B8947B48}">
      <dgm:prSet custT="1"/>
      <dgm:spPr/>
      <dgm:t>
        <a:bodyPr/>
        <a:lstStyle/>
        <a:p>
          <a:r>
            <a:rPr lang="ru-RU" sz="2000" b="1" dirty="0" smtClean="0">
              <a:latin typeface="Comic Sans MS" pitchFamily="66" charset="0"/>
            </a:rPr>
            <a:t>Уравнение прямой имеет вид </a:t>
          </a:r>
          <a:r>
            <a:rPr lang="en-US" sz="2000" b="1" i="0" dirty="0" smtClean="0">
              <a:latin typeface="Comic Sans MS" pitchFamily="66" charset="0"/>
            </a:rPr>
            <a:t>y=</a:t>
          </a:r>
          <a:r>
            <a:rPr lang="en-US" sz="2000" b="1" i="0" dirty="0" err="1" smtClean="0">
              <a:latin typeface="Comic Sans MS" pitchFamily="66" charset="0"/>
            </a:rPr>
            <a:t>kx+l</a:t>
          </a:r>
          <a:r>
            <a:rPr lang="en-US" sz="2000" b="1" i="0" dirty="0" smtClean="0">
              <a:latin typeface="Comic Sans MS" pitchFamily="66" charset="0"/>
            </a:rPr>
            <a:t>.</a:t>
          </a:r>
          <a:endParaRPr lang="ru-RU" sz="2000" b="1" i="0" dirty="0">
            <a:latin typeface="Comic Sans MS" pitchFamily="66" charset="0"/>
          </a:endParaRPr>
        </a:p>
      </dgm:t>
    </dgm:pt>
    <dgm:pt modelId="{DBB85E50-B238-4A04-893C-A43FEA2AAC04}" type="parTrans" cxnId="{C38C0ADB-BCA9-483F-A768-01C91B2A725B}">
      <dgm:prSet/>
      <dgm:spPr/>
      <dgm:t>
        <a:bodyPr/>
        <a:lstStyle/>
        <a:p>
          <a:endParaRPr lang="ru-RU"/>
        </a:p>
      </dgm:t>
    </dgm:pt>
    <dgm:pt modelId="{ACA4C879-B579-4C60-AEAB-68B3EFFEBD66}" type="sibTrans" cxnId="{C38C0ADB-BCA9-483F-A768-01C91B2A725B}">
      <dgm:prSet/>
      <dgm:spPr/>
      <dgm:t>
        <a:bodyPr/>
        <a:lstStyle/>
        <a:p>
          <a:endParaRPr lang="ru-RU"/>
        </a:p>
      </dgm:t>
    </dgm:pt>
    <dgm:pt modelId="{296F9A65-BEFE-40E9-A5AF-DB5E57DCE8A1}">
      <dgm:prSet custT="1"/>
      <dgm:spPr/>
      <dgm:t>
        <a:bodyPr/>
        <a:lstStyle/>
        <a:p>
          <a:r>
            <a:rPr lang="ru-RU" sz="2000" b="1" dirty="0" smtClean="0">
              <a:latin typeface="Comic Sans MS" pitchFamily="66" charset="0"/>
            </a:rPr>
            <a:t>Примените условие параллельности прямых.</a:t>
          </a:r>
          <a:endParaRPr lang="ru-RU" sz="2000" b="1" dirty="0">
            <a:latin typeface="Comic Sans MS" pitchFamily="66" charset="0"/>
          </a:endParaRPr>
        </a:p>
      </dgm:t>
    </dgm:pt>
    <dgm:pt modelId="{CB393856-3FD0-45B4-B63A-A4BCE21DB5C8}" type="parTrans" cxnId="{2991FEBF-3D83-4398-80AE-6FF7CFF61F28}">
      <dgm:prSet/>
      <dgm:spPr/>
      <dgm:t>
        <a:bodyPr/>
        <a:lstStyle/>
        <a:p>
          <a:endParaRPr lang="ru-RU"/>
        </a:p>
      </dgm:t>
    </dgm:pt>
    <dgm:pt modelId="{02C5A28B-E40A-49B6-A7D4-AF386F06FC3A}" type="sibTrans" cxnId="{2991FEBF-3D83-4398-80AE-6FF7CFF61F28}">
      <dgm:prSet/>
      <dgm:spPr/>
      <dgm:t>
        <a:bodyPr/>
        <a:lstStyle/>
        <a:p>
          <a:endParaRPr lang="ru-RU"/>
        </a:p>
      </dgm:t>
    </dgm:pt>
    <dgm:pt modelId="{3C75CFFA-4313-481F-A88E-5AD80E9ED0B8}">
      <dgm:prSet custT="1"/>
      <dgm:spPr/>
      <dgm:t>
        <a:bodyPr/>
        <a:lstStyle/>
        <a:p>
          <a:r>
            <a:rPr lang="ru-RU" sz="2000" b="1" dirty="0" smtClean="0">
              <a:latin typeface="Comic Sans MS" pitchFamily="66" charset="0"/>
            </a:rPr>
            <a:t>Определите угловой коэффициент прямой, уравнение которой должны записать.</a:t>
          </a:r>
          <a:endParaRPr lang="ru-RU" sz="2000" b="1" dirty="0">
            <a:latin typeface="Comic Sans MS" pitchFamily="66" charset="0"/>
          </a:endParaRPr>
        </a:p>
      </dgm:t>
    </dgm:pt>
    <dgm:pt modelId="{20BECC4E-3CFC-4D20-BB0F-3EFAA6819FF9}" type="parTrans" cxnId="{C6A6FFBA-E8BE-4A64-AAAD-67F613F73950}">
      <dgm:prSet/>
      <dgm:spPr/>
      <dgm:t>
        <a:bodyPr/>
        <a:lstStyle/>
        <a:p>
          <a:endParaRPr lang="ru-RU"/>
        </a:p>
      </dgm:t>
    </dgm:pt>
    <dgm:pt modelId="{69DC2A5F-38A0-4089-8120-684B95B10E39}" type="sibTrans" cxnId="{C6A6FFBA-E8BE-4A64-AAAD-67F613F73950}">
      <dgm:prSet/>
      <dgm:spPr/>
      <dgm:t>
        <a:bodyPr/>
        <a:lstStyle/>
        <a:p>
          <a:endParaRPr lang="ru-RU"/>
        </a:p>
      </dgm:t>
    </dgm:pt>
    <dgm:pt modelId="{4A501992-F8F4-4662-95D0-B4191F46566C}">
      <dgm:prSet custT="1"/>
      <dgm:spPr/>
      <dgm:t>
        <a:bodyPr/>
        <a:lstStyle/>
        <a:p>
          <a:r>
            <a:rPr lang="ru-RU" sz="2000" b="1" dirty="0" smtClean="0">
              <a:latin typeface="Comic Sans MS" pitchFamily="66" charset="0"/>
            </a:rPr>
            <a:t>Используйте условие принадлежности точки с данными координатами графику некоторого уравнения.</a:t>
          </a:r>
          <a:endParaRPr lang="ru-RU" sz="2000" b="1" dirty="0">
            <a:latin typeface="Comic Sans MS" pitchFamily="66" charset="0"/>
          </a:endParaRPr>
        </a:p>
      </dgm:t>
    </dgm:pt>
    <dgm:pt modelId="{C4144DFF-A3E5-429D-B67B-967D288FEBFF}" type="parTrans" cxnId="{A2F0DBE4-534F-4F6B-9C85-5B62A177A186}">
      <dgm:prSet/>
      <dgm:spPr/>
      <dgm:t>
        <a:bodyPr/>
        <a:lstStyle/>
        <a:p>
          <a:endParaRPr lang="ru-RU"/>
        </a:p>
      </dgm:t>
    </dgm:pt>
    <dgm:pt modelId="{5ACB7CA2-D21C-4AA1-8700-A0DD47F8E45F}" type="sibTrans" cxnId="{A2F0DBE4-534F-4F6B-9C85-5B62A177A186}">
      <dgm:prSet/>
      <dgm:spPr/>
      <dgm:t>
        <a:bodyPr/>
        <a:lstStyle/>
        <a:p>
          <a:endParaRPr lang="ru-RU"/>
        </a:p>
      </dgm:t>
    </dgm:pt>
    <dgm:pt modelId="{25A9AFAB-E127-4ADC-85FA-4F986E810428}">
      <dgm:prSet custT="1"/>
      <dgm:spPr/>
      <dgm:t>
        <a:bodyPr/>
        <a:lstStyle/>
        <a:p>
          <a:r>
            <a:rPr lang="ru-RU" sz="2000" b="1" dirty="0" smtClean="0">
              <a:latin typeface="Comic Sans MS" pitchFamily="66" charset="0"/>
            </a:rPr>
            <a:t>Подставьте </a:t>
          </a:r>
          <a:r>
            <a:rPr lang="en-US" sz="2000" b="1" dirty="0" smtClean="0">
              <a:latin typeface="Comic Sans MS" pitchFamily="66" charset="0"/>
            </a:rPr>
            <a:t>x=4 </a:t>
          </a:r>
          <a:r>
            <a:rPr lang="ru-RU" sz="2000" b="1" dirty="0" smtClean="0">
              <a:latin typeface="Comic Sans MS" pitchFamily="66" charset="0"/>
            </a:rPr>
            <a:t>и</a:t>
          </a:r>
          <a:r>
            <a:rPr lang="en-US" sz="2000" b="1" dirty="0" smtClean="0">
              <a:latin typeface="Comic Sans MS" pitchFamily="66" charset="0"/>
            </a:rPr>
            <a:t> y=-1 </a:t>
          </a:r>
          <a:r>
            <a:rPr lang="ru-RU" sz="2000" b="1" dirty="0" smtClean="0">
              <a:latin typeface="Comic Sans MS" pitchFamily="66" charset="0"/>
            </a:rPr>
            <a:t>в уравнение и найти </a:t>
          </a:r>
          <a:r>
            <a:rPr lang="en-US" sz="2000" b="1" dirty="0" smtClean="0">
              <a:latin typeface="Comic Sans MS" pitchFamily="66" charset="0"/>
            </a:rPr>
            <a:t>l.</a:t>
          </a:r>
          <a:r>
            <a:rPr lang="ru-RU" sz="2000" b="1" dirty="0" smtClean="0">
              <a:latin typeface="Comic Sans MS" pitchFamily="66" charset="0"/>
            </a:rPr>
            <a:t> </a:t>
          </a:r>
          <a:endParaRPr lang="ru-RU" sz="2000" b="1" dirty="0">
            <a:latin typeface="Comic Sans MS" pitchFamily="66" charset="0"/>
          </a:endParaRPr>
        </a:p>
      </dgm:t>
    </dgm:pt>
    <dgm:pt modelId="{4247D780-6787-4729-86EB-71AF9C3BF95F}" type="parTrans" cxnId="{B0150316-D9A6-4276-AD79-1C52155160FC}">
      <dgm:prSet/>
      <dgm:spPr/>
      <dgm:t>
        <a:bodyPr/>
        <a:lstStyle/>
        <a:p>
          <a:endParaRPr lang="ru-RU"/>
        </a:p>
      </dgm:t>
    </dgm:pt>
    <dgm:pt modelId="{EB8092B7-924F-4307-B7CC-24AEFFB95407}" type="sibTrans" cxnId="{B0150316-D9A6-4276-AD79-1C52155160FC}">
      <dgm:prSet/>
      <dgm:spPr/>
      <dgm:t>
        <a:bodyPr/>
        <a:lstStyle/>
        <a:p>
          <a:endParaRPr lang="ru-RU"/>
        </a:p>
      </dgm:t>
    </dgm:pt>
    <dgm:pt modelId="{5BD06EA6-430B-4F84-B569-2FA7C5F60B50}">
      <dgm:prSet custT="1"/>
      <dgm:spPr/>
      <dgm:t>
        <a:bodyPr/>
        <a:lstStyle/>
        <a:p>
          <a:r>
            <a:rPr lang="ru-RU" sz="2000" b="1" dirty="0" smtClean="0">
              <a:latin typeface="Comic Sans MS" pitchFamily="66" charset="0"/>
            </a:rPr>
            <a:t>Запишите уравнение прямой.</a:t>
          </a:r>
          <a:endParaRPr lang="ru-RU" sz="2000" b="1" dirty="0">
            <a:latin typeface="Comic Sans MS" pitchFamily="66" charset="0"/>
          </a:endParaRPr>
        </a:p>
      </dgm:t>
    </dgm:pt>
    <dgm:pt modelId="{1562B84F-4FD4-42E5-B5F6-94886080201A}" type="parTrans" cxnId="{0A4CB0E4-18E1-43DE-A2BD-43C1123A743D}">
      <dgm:prSet/>
      <dgm:spPr/>
      <dgm:t>
        <a:bodyPr/>
        <a:lstStyle/>
        <a:p>
          <a:endParaRPr lang="ru-RU"/>
        </a:p>
      </dgm:t>
    </dgm:pt>
    <dgm:pt modelId="{367438AC-3611-454A-A877-B0FD40347649}" type="sibTrans" cxnId="{0A4CB0E4-18E1-43DE-A2BD-43C1123A743D}">
      <dgm:prSet/>
      <dgm:spPr/>
      <dgm:t>
        <a:bodyPr/>
        <a:lstStyle/>
        <a:p>
          <a:endParaRPr lang="ru-RU"/>
        </a:p>
      </dgm:t>
    </dgm:pt>
    <dgm:pt modelId="{24658098-D8AD-43A4-8D5B-AA4A99127A31}" type="pres">
      <dgm:prSet presAssocID="{CFB7DF43-02AD-4A91-A6CA-D2B668830A3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78068C-6D5F-4E73-A695-8A5EF6267E4A}" type="pres">
      <dgm:prSet presAssocID="{EC659BF1-6512-4DDC-B6B7-EC4BD32D4A43}" presName="composite" presStyleCnt="0"/>
      <dgm:spPr/>
      <dgm:t>
        <a:bodyPr/>
        <a:lstStyle/>
        <a:p>
          <a:endParaRPr lang="ru-RU"/>
        </a:p>
      </dgm:t>
    </dgm:pt>
    <dgm:pt modelId="{2DBCB72C-3B90-43A1-82D8-9D9D98BF0F67}" type="pres">
      <dgm:prSet presAssocID="{EC659BF1-6512-4DDC-B6B7-EC4BD32D4A43}" presName="parentText" presStyleLbl="alignNode1" presStyleIdx="0" presStyleCnt="6" custLinFactNeighborX="0" custLinFactNeighborY="-106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30FBE-E6C2-45D6-9B02-024776D4F181}" type="pres">
      <dgm:prSet presAssocID="{EC659BF1-6512-4DDC-B6B7-EC4BD32D4A43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FE3E2-A28F-4E4F-90DD-860F4D1F36CC}" type="pres">
      <dgm:prSet presAssocID="{782DC2C8-F000-4C8B-B8A1-C219B3FB9261}" presName="sp" presStyleCnt="0"/>
      <dgm:spPr/>
      <dgm:t>
        <a:bodyPr/>
        <a:lstStyle/>
        <a:p>
          <a:endParaRPr lang="ru-RU"/>
        </a:p>
      </dgm:t>
    </dgm:pt>
    <dgm:pt modelId="{64EA2E4B-6DF5-47A9-B41F-E9320CDCFD0C}" type="pres">
      <dgm:prSet presAssocID="{64A87B05-5222-4291-BE2C-3F6509126D39}" presName="composite" presStyleCnt="0"/>
      <dgm:spPr/>
      <dgm:t>
        <a:bodyPr/>
        <a:lstStyle/>
        <a:p>
          <a:endParaRPr lang="ru-RU"/>
        </a:p>
      </dgm:t>
    </dgm:pt>
    <dgm:pt modelId="{CBE26722-A98C-4B09-B4FB-24E298A23BF8}" type="pres">
      <dgm:prSet presAssocID="{64A87B05-5222-4291-BE2C-3F6509126D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698A0-8940-4D33-A5EE-E823BBE6F71B}" type="pres">
      <dgm:prSet presAssocID="{64A87B05-5222-4291-BE2C-3F6509126D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763C3-5D90-4D30-89F0-1F208C33BDC2}" type="pres">
      <dgm:prSet presAssocID="{41434333-09C1-4C0B-948B-C059E884E80C}" presName="sp" presStyleCnt="0"/>
      <dgm:spPr/>
      <dgm:t>
        <a:bodyPr/>
        <a:lstStyle/>
        <a:p>
          <a:endParaRPr lang="ru-RU"/>
        </a:p>
      </dgm:t>
    </dgm:pt>
    <dgm:pt modelId="{AD0F5278-50EA-404F-B972-E69CFFB9CBD9}" type="pres">
      <dgm:prSet presAssocID="{B8EADB8F-FAD4-46A1-997D-0DCCCF38751D}" presName="composite" presStyleCnt="0"/>
      <dgm:spPr/>
      <dgm:t>
        <a:bodyPr/>
        <a:lstStyle/>
        <a:p>
          <a:endParaRPr lang="ru-RU"/>
        </a:p>
      </dgm:t>
    </dgm:pt>
    <dgm:pt modelId="{8E43B394-DFE3-4E9E-82CD-F2EA09ADDAF2}" type="pres">
      <dgm:prSet presAssocID="{B8EADB8F-FAD4-46A1-997D-0DCCCF38751D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0B4D2-CC4F-454B-AB8E-A77E22910245}" type="pres">
      <dgm:prSet presAssocID="{B8EADB8F-FAD4-46A1-997D-0DCCCF38751D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D15306-D7CE-418C-8106-8305F9974542}" type="pres">
      <dgm:prSet presAssocID="{905B6377-4CBD-4F5B-81F1-0B4B2E973BAB}" presName="sp" presStyleCnt="0"/>
      <dgm:spPr/>
      <dgm:t>
        <a:bodyPr/>
        <a:lstStyle/>
        <a:p>
          <a:endParaRPr lang="ru-RU"/>
        </a:p>
      </dgm:t>
    </dgm:pt>
    <dgm:pt modelId="{B4E3FC29-96A0-4696-B4FF-329C39E1093B}" type="pres">
      <dgm:prSet presAssocID="{028E37D3-38E6-446D-B7B6-33BD122CEC39}" presName="composite" presStyleCnt="0"/>
      <dgm:spPr/>
      <dgm:t>
        <a:bodyPr/>
        <a:lstStyle/>
        <a:p>
          <a:endParaRPr lang="ru-RU"/>
        </a:p>
      </dgm:t>
    </dgm:pt>
    <dgm:pt modelId="{025CEF77-A68A-4871-A41E-1011502D3F31}" type="pres">
      <dgm:prSet presAssocID="{028E37D3-38E6-446D-B7B6-33BD122CEC39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F99EC-1149-4F9C-ADBF-B2224DEBC881}" type="pres">
      <dgm:prSet presAssocID="{028E37D3-38E6-446D-B7B6-33BD122CEC39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1A98F-05FA-4966-A2C8-98B5F88D596D}" type="pres">
      <dgm:prSet presAssocID="{1A13DD2D-7189-4145-9F61-6929A68D340C}" presName="sp" presStyleCnt="0"/>
      <dgm:spPr/>
      <dgm:t>
        <a:bodyPr/>
        <a:lstStyle/>
        <a:p>
          <a:endParaRPr lang="ru-RU"/>
        </a:p>
      </dgm:t>
    </dgm:pt>
    <dgm:pt modelId="{04A3683E-2952-42A7-ADD8-88D0933B613D}" type="pres">
      <dgm:prSet presAssocID="{6721CFBC-469F-415E-9027-B8AAEC26372B}" presName="composite" presStyleCnt="0"/>
      <dgm:spPr/>
      <dgm:t>
        <a:bodyPr/>
        <a:lstStyle/>
        <a:p>
          <a:endParaRPr lang="ru-RU"/>
        </a:p>
      </dgm:t>
    </dgm:pt>
    <dgm:pt modelId="{4F1FFC68-21F2-42A4-951F-88C74D4C0BB9}" type="pres">
      <dgm:prSet presAssocID="{6721CFBC-469F-415E-9027-B8AAEC26372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824E5-27D5-4F4B-9080-07CCBA3152EF}" type="pres">
      <dgm:prSet presAssocID="{6721CFBC-469F-415E-9027-B8AAEC26372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17E9F-65B7-46AE-A9F8-25744111D71D}" type="pres">
      <dgm:prSet presAssocID="{A8F9D95E-CDB3-4277-8927-4B20A750EB50}" presName="sp" presStyleCnt="0"/>
      <dgm:spPr/>
      <dgm:t>
        <a:bodyPr/>
        <a:lstStyle/>
        <a:p>
          <a:endParaRPr lang="ru-RU"/>
        </a:p>
      </dgm:t>
    </dgm:pt>
    <dgm:pt modelId="{D3451A20-B165-4C2E-87FD-397F2A9D76A5}" type="pres">
      <dgm:prSet presAssocID="{6BFA538B-B64A-40DF-9516-073D3D68330A}" presName="composite" presStyleCnt="0"/>
      <dgm:spPr/>
      <dgm:t>
        <a:bodyPr/>
        <a:lstStyle/>
        <a:p>
          <a:endParaRPr lang="ru-RU"/>
        </a:p>
      </dgm:t>
    </dgm:pt>
    <dgm:pt modelId="{3699C978-73F7-4378-9393-F528C1A2F903}" type="pres">
      <dgm:prSet presAssocID="{6BFA538B-B64A-40DF-9516-073D3D68330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933245-F2EA-4455-A3F6-7B507CA8EECF}" type="pres">
      <dgm:prSet presAssocID="{6BFA538B-B64A-40DF-9516-073D3D68330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D6C316-F363-4FE9-85A4-6A853BD6AEF6}" srcId="{CFB7DF43-02AD-4A91-A6CA-D2B668830A3B}" destId="{6BFA538B-B64A-40DF-9516-073D3D68330A}" srcOrd="5" destOrd="0" parTransId="{BF76C294-0921-40A4-97D6-CC30644FF221}" sibTransId="{400F6103-C31E-4933-9BDE-8EB06026E164}"/>
    <dgm:cxn modelId="{7B66059C-100C-4A5E-BB77-75157AD036A5}" type="presOf" srcId="{3C75CFFA-4313-481F-A88E-5AD80E9ED0B8}" destId="{4F50B4D2-CC4F-454B-AB8E-A77E22910245}" srcOrd="0" destOrd="0" presId="urn:microsoft.com/office/officeart/2005/8/layout/chevron2"/>
    <dgm:cxn modelId="{636892EC-6046-40EF-A690-2027D278C256}" type="presOf" srcId="{6BFA538B-B64A-40DF-9516-073D3D68330A}" destId="{3699C978-73F7-4378-9393-F528C1A2F903}" srcOrd="0" destOrd="0" presId="urn:microsoft.com/office/officeart/2005/8/layout/chevron2"/>
    <dgm:cxn modelId="{0169EE73-97EE-4A60-BDDC-EBEEF15C9A66}" type="presOf" srcId="{64A87B05-5222-4291-BE2C-3F6509126D39}" destId="{CBE26722-A98C-4B09-B4FB-24E298A23BF8}" srcOrd="0" destOrd="0" presId="urn:microsoft.com/office/officeart/2005/8/layout/chevron2"/>
    <dgm:cxn modelId="{D9D22877-2BDF-4F97-9DBE-57B5BEF517CB}" srcId="{CFB7DF43-02AD-4A91-A6CA-D2B668830A3B}" destId="{6721CFBC-469F-415E-9027-B8AAEC26372B}" srcOrd="4" destOrd="0" parTransId="{63EA0CFF-3996-4435-A745-63750879374E}" sibTransId="{A8F9D95E-CDB3-4277-8927-4B20A750EB50}"/>
    <dgm:cxn modelId="{18BA15CC-CDAD-453D-8C49-D0320920DA01}" srcId="{CFB7DF43-02AD-4A91-A6CA-D2B668830A3B}" destId="{EC659BF1-6512-4DDC-B6B7-EC4BD32D4A43}" srcOrd="0" destOrd="0" parTransId="{63242434-78A6-4D6C-814B-870594E354EB}" sibTransId="{782DC2C8-F000-4C8B-B8A1-C219B3FB9261}"/>
    <dgm:cxn modelId="{2991FEBF-3D83-4398-80AE-6FF7CFF61F28}" srcId="{64A87B05-5222-4291-BE2C-3F6509126D39}" destId="{296F9A65-BEFE-40E9-A5AF-DB5E57DCE8A1}" srcOrd="0" destOrd="0" parTransId="{CB393856-3FD0-45B4-B63A-A4BCE21DB5C8}" sibTransId="{02C5A28B-E40A-49B6-A7D4-AF386F06FC3A}"/>
    <dgm:cxn modelId="{0A4CB0E4-18E1-43DE-A2BD-43C1123A743D}" srcId="{6BFA538B-B64A-40DF-9516-073D3D68330A}" destId="{5BD06EA6-430B-4F84-B569-2FA7C5F60B50}" srcOrd="0" destOrd="0" parTransId="{1562B84F-4FD4-42E5-B5F6-94886080201A}" sibTransId="{367438AC-3611-454A-A877-B0FD40347649}"/>
    <dgm:cxn modelId="{22EE9628-6897-4D22-B4E0-94FFA772A9CB}" type="presOf" srcId="{5059ACA6-15C5-4F5A-8A40-7879B8947B48}" destId="{97530FBE-E6C2-45D6-9B02-024776D4F181}" srcOrd="0" destOrd="0" presId="urn:microsoft.com/office/officeart/2005/8/layout/chevron2"/>
    <dgm:cxn modelId="{8E408CC5-6049-497B-835E-83CFE09D20A9}" type="presOf" srcId="{6721CFBC-469F-415E-9027-B8AAEC26372B}" destId="{4F1FFC68-21F2-42A4-951F-88C74D4C0BB9}" srcOrd="0" destOrd="0" presId="urn:microsoft.com/office/officeart/2005/8/layout/chevron2"/>
    <dgm:cxn modelId="{A2F0DBE4-534F-4F6B-9C85-5B62A177A186}" srcId="{028E37D3-38E6-446D-B7B6-33BD122CEC39}" destId="{4A501992-F8F4-4662-95D0-B4191F46566C}" srcOrd="0" destOrd="0" parTransId="{C4144DFF-A3E5-429D-B67B-967D288FEBFF}" sibTransId="{5ACB7CA2-D21C-4AA1-8700-A0DD47F8E45F}"/>
    <dgm:cxn modelId="{76F927C7-5531-4336-88B9-C15903C4FD59}" type="presOf" srcId="{EC659BF1-6512-4DDC-B6B7-EC4BD32D4A43}" destId="{2DBCB72C-3B90-43A1-82D8-9D9D98BF0F67}" srcOrd="0" destOrd="0" presId="urn:microsoft.com/office/officeart/2005/8/layout/chevron2"/>
    <dgm:cxn modelId="{C38C0ADB-BCA9-483F-A768-01C91B2A725B}" srcId="{EC659BF1-6512-4DDC-B6B7-EC4BD32D4A43}" destId="{5059ACA6-15C5-4F5A-8A40-7879B8947B48}" srcOrd="0" destOrd="0" parTransId="{DBB85E50-B238-4A04-893C-A43FEA2AAC04}" sibTransId="{ACA4C879-B579-4C60-AEAB-68B3EFFEBD66}"/>
    <dgm:cxn modelId="{889C7D8D-6AA6-46FD-AD83-C81F05B90C24}" type="presOf" srcId="{CFB7DF43-02AD-4A91-A6CA-D2B668830A3B}" destId="{24658098-D8AD-43A4-8D5B-AA4A99127A31}" srcOrd="0" destOrd="0" presId="urn:microsoft.com/office/officeart/2005/8/layout/chevron2"/>
    <dgm:cxn modelId="{112238E1-5080-4279-8C78-CE2201E75905}" type="presOf" srcId="{B8EADB8F-FAD4-46A1-997D-0DCCCF38751D}" destId="{8E43B394-DFE3-4E9E-82CD-F2EA09ADDAF2}" srcOrd="0" destOrd="0" presId="urn:microsoft.com/office/officeart/2005/8/layout/chevron2"/>
    <dgm:cxn modelId="{496F91ED-B88A-48CF-88DE-F860977D2BBB}" type="presOf" srcId="{25A9AFAB-E127-4ADC-85FA-4F986E810428}" destId="{2B6824E5-27D5-4F4B-9080-07CCBA3152EF}" srcOrd="0" destOrd="0" presId="urn:microsoft.com/office/officeart/2005/8/layout/chevron2"/>
    <dgm:cxn modelId="{9A49878A-BAB0-43FB-92AC-B11714BACD50}" type="presOf" srcId="{296F9A65-BEFE-40E9-A5AF-DB5E57DCE8A1}" destId="{59B698A0-8940-4D33-A5EE-E823BBE6F71B}" srcOrd="0" destOrd="0" presId="urn:microsoft.com/office/officeart/2005/8/layout/chevron2"/>
    <dgm:cxn modelId="{B515B2D9-94B8-4DE7-8CC2-2555212A0F58}" srcId="{CFB7DF43-02AD-4A91-A6CA-D2B668830A3B}" destId="{B8EADB8F-FAD4-46A1-997D-0DCCCF38751D}" srcOrd="2" destOrd="0" parTransId="{B91E0583-A4CB-4056-A323-A37252540C91}" sibTransId="{905B6377-4CBD-4F5B-81F1-0B4B2E973BAB}"/>
    <dgm:cxn modelId="{D1940C1A-B608-4B4C-8C0A-25D1A030229C}" type="presOf" srcId="{4A501992-F8F4-4662-95D0-B4191F46566C}" destId="{DD5F99EC-1149-4F9C-ADBF-B2224DEBC881}" srcOrd="0" destOrd="0" presId="urn:microsoft.com/office/officeart/2005/8/layout/chevron2"/>
    <dgm:cxn modelId="{973E0ABC-F67B-44DD-8F0C-4474856BD276}" srcId="{CFB7DF43-02AD-4A91-A6CA-D2B668830A3B}" destId="{64A87B05-5222-4291-BE2C-3F6509126D39}" srcOrd="1" destOrd="0" parTransId="{34CD7B11-EC25-4F60-BA6A-043F93F5AC33}" sibTransId="{41434333-09C1-4C0B-948B-C059E884E80C}"/>
    <dgm:cxn modelId="{22373F20-29F5-4CA0-B245-FE69D9DCB16D}" type="presOf" srcId="{028E37D3-38E6-446D-B7B6-33BD122CEC39}" destId="{025CEF77-A68A-4871-A41E-1011502D3F31}" srcOrd="0" destOrd="0" presId="urn:microsoft.com/office/officeart/2005/8/layout/chevron2"/>
    <dgm:cxn modelId="{B0150316-D9A6-4276-AD79-1C52155160FC}" srcId="{6721CFBC-469F-415E-9027-B8AAEC26372B}" destId="{25A9AFAB-E127-4ADC-85FA-4F986E810428}" srcOrd="0" destOrd="0" parTransId="{4247D780-6787-4729-86EB-71AF9C3BF95F}" sibTransId="{EB8092B7-924F-4307-B7CC-24AEFFB95407}"/>
    <dgm:cxn modelId="{C6A6FFBA-E8BE-4A64-AAAD-67F613F73950}" srcId="{B8EADB8F-FAD4-46A1-997D-0DCCCF38751D}" destId="{3C75CFFA-4313-481F-A88E-5AD80E9ED0B8}" srcOrd="0" destOrd="0" parTransId="{20BECC4E-3CFC-4D20-BB0F-3EFAA6819FF9}" sibTransId="{69DC2A5F-38A0-4089-8120-684B95B10E39}"/>
    <dgm:cxn modelId="{DCB6FC85-A209-45E9-99DD-0B0860A98B76}" type="presOf" srcId="{5BD06EA6-430B-4F84-B569-2FA7C5F60B50}" destId="{BC933245-F2EA-4455-A3F6-7B507CA8EECF}" srcOrd="0" destOrd="0" presId="urn:microsoft.com/office/officeart/2005/8/layout/chevron2"/>
    <dgm:cxn modelId="{BDE6DCFC-CB2A-4F5F-AB8E-3630214702F4}" srcId="{CFB7DF43-02AD-4A91-A6CA-D2B668830A3B}" destId="{028E37D3-38E6-446D-B7B6-33BD122CEC39}" srcOrd="3" destOrd="0" parTransId="{C9C6BBF3-B639-4712-AAAD-06F5E0344E73}" sibTransId="{1A13DD2D-7189-4145-9F61-6929A68D340C}"/>
    <dgm:cxn modelId="{44A232A6-1688-41E2-9F89-E2B2977E5B47}" type="presParOf" srcId="{24658098-D8AD-43A4-8D5B-AA4A99127A31}" destId="{CE78068C-6D5F-4E73-A695-8A5EF6267E4A}" srcOrd="0" destOrd="0" presId="urn:microsoft.com/office/officeart/2005/8/layout/chevron2"/>
    <dgm:cxn modelId="{59D15C26-0513-4AEC-99D0-C1BB39C55342}" type="presParOf" srcId="{CE78068C-6D5F-4E73-A695-8A5EF6267E4A}" destId="{2DBCB72C-3B90-43A1-82D8-9D9D98BF0F67}" srcOrd="0" destOrd="0" presId="urn:microsoft.com/office/officeart/2005/8/layout/chevron2"/>
    <dgm:cxn modelId="{1914652D-BC7F-4832-9EE3-77CD458196F4}" type="presParOf" srcId="{CE78068C-6D5F-4E73-A695-8A5EF6267E4A}" destId="{97530FBE-E6C2-45D6-9B02-024776D4F181}" srcOrd="1" destOrd="0" presId="urn:microsoft.com/office/officeart/2005/8/layout/chevron2"/>
    <dgm:cxn modelId="{BED0C62E-A5BB-4332-AFE3-1AE2A4087789}" type="presParOf" srcId="{24658098-D8AD-43A4-8D5B-AA4A99127A31}" destId="{712FE3E2-A28F-4E4F-90DD-860F4D1F36CC}" srcOrd="1" destOrd="0" presId="urn:microsoft.com/office/officeart/2005/8/layout/chevron2"/>
    <dgm:cxn modelId="{08E48B79-CDB5-4E09-A965-34B361F8477F}" type="presParOf" srcId="{24658098-D8AD-43A4-8D5B-AA4A99127A31}" destId="{64EA2E4B-6DF5-47A9-B41F-E9320CDCFD0C}" srcOrd="2" destOrd="0" presId="urn:microsoft.com/office/officeart/2005/8/layout/chevron2"/>
    <dgm:cxn modelId="{C5412ED1-2C90-4BF1-B9F2-912E328BB6ED}" type="presParOf" srcId="{64EA2E4B-6DF5-47A9-B41F-E9320CDCFD0C}" destId="{CBE26722-A98C-4B09-B4FB-24E298A23BF8}" srcOrd="0" destOrd="0" presId="urn:microsoft.com/office/officeart/2005/8/layout/chevron2"/>
    <dgm:cxn modelId="{D329B9B2-DA5C-4C25-98D4-7CC850AA01CE}" type="presParOf" srcId="{64EA2E4B-6DF5-47A9-B41F-E9320CDCFD0C}" destId="{59B698A0-8940-4D33-A5EE-E823BBE6F71B}" srcOrd="1" destOrd="0" presId="urn:microsoft.com/office/officeart/2005/8/layout/chevron2"/>
    <dgm:cxn modelId="{A44DD574-B4FE-4820-BB08-09FD02AFB142}" type="presParOf" srcId="{24658098-D8AD-43A4-8D5B-AA4A99127A31}" destId="{26E763C3-5D90-4D30-89F0-1F208C33BDC2}" srcOrd="3" destOrd="0" presId="urn:microsoft.com/office/officeart/2005/8/layout/chevron2"/>
    <dgm:cxn modelId="{2E9A6A1C-448C-4A9A-B399-86B4872FAD37}" type="presParOf" srcId="{24658098-D8AD-43A4-8D5B-AA4A99127A31}" destId="{AD0F5278-50EA-404F-B972-E69CFFB9CBD9}" srcOrd="4" destOrd="0" presId="urn:microsoft.com/office/officeart/2005/8/layout/chevron2"/>
    <dgm:cxn modelId="{1C54A45C-D173-4AFF-A2B7-C330824BCA39}" type="presParOf" srcId="{AD0F5278-50EA-404F-B972-E69CFFB9CBD9}" destId="{8E43B394-DFE3-4E9E-82CD-F2EA09ADDAF2}" srcOrd="0" destOrd="0" presId="urn:microsoft.com/office/officeart/2005/8/layout/chevron2"/>
    <dgm:cxn modelId="{D264B85F-FC67-4DDB-9292-D5CA8ECCCB3D}" type="presParOf" srcId="{AD0F5278-50EA-404F-B972-E69CFFB9CBD9}" destId="{4F50B4D2-CC4F-454B-AB8E-A77E22910245}" srcOrd="1" destOrd="0" presId="urn:microsoft.com/office/officeart/2005/8/layout/chevron2"/>
    <dgm:cxn modelId="{94715020-DA60-445A-867A-A0619C92E8CF}" type="presParOf" srcId="{24658098-D8AD-43A4-8D5B-AA4A99127A31}" destId="{46D15306-D7CE-418C-8106-8305F9974542}" srcOrd="5" destOrd="0" presId="urn:microsoft.com/office/officeart/2005/8/layout/chevron2"/>
    <dgm:cxn modelId="{24CA36DF-E83E-416C-9B81-6450DAD79627}" type="presParOf" srcId="{24658098-D8AD-43A4-8D5B-AA4A99127A31}" destId="{B4E3FC29-96A0-4696-B4FF-329C39E1093B}" srcOrd="6" destOrd="0" presId="urn:microsoft.com/office/officeart/2005/8/layout/chevron2"/>
    <dgm:cxn modelId="{74F11C91-5953-4532-B3AB-E00E6F3E7C02}" type="presParOf" srcId="{B4E3FC29-96A0-4696-B4FF-329C39E1093B}" destId="{025CEF77-A68A-4871-A41E-1011502D3F31}" srcOrd="0" destOrd="0" presId="urn:microsoft.com/office/officeart/2005/8/layout/chevron2"/>
    <dgm:cxn modelId="{0C349635-326E-4AC8-8DDB-12BFBC82A548}" type="presParOf" srcId="{B4E3FC29-96A0-4696-B4FF-329C39E1093B}" destId="{DD5F99EC-1149-4F9C-ADBF-B2224DEBC881}" srcOrd="1" destOrd="0" presId="urn:microsoft.com/office/officeart/2005/8/layout/chevron2"/>
    <dgm:cxn modelId="{71E65888-66CA-45E8-B307-F7C6C7DE032A}" type="presParOf" srcId="{24658098-D8AD-43A4-8D5B-AA4A99127A31}" destId="{8031A98F-05FA-4966-A2C8-98B5F88D596D}" srcOrd="7" destOrd="0" presId="urn:microsoft.com/office/officeart/2005/8/layout/chevron2"/>
    <dgm:cxn modelId="{5119B2F9-E7F2-4104-A660-E0629C221458}" type="presParOf" srcId="{24658098-D8AD-43A4-8D5B-AA4A99127A31}" destId="{04A3683E-2952-42A7-ADD8-88D0933B613D}" srcOrd="8" destOrd="0" presId="urn:microsoft.com/office/officeart/2005/8/layout/chevron2"/>
    <dgm:cxn modelId="{1CD9CCA3-7DB8-49E6-A276-2B0542A3CC06}" type="presParOf" srcId="{04A3683E-2952-42A7-ADD8-88D0933B613D}" destId="{4F1FFC68-21F2-42A4-951F-88C74D4C0BB9}" srcOrd="0" destOrd="0" presId="urn:microsoft.com/office/officeart/2005/8/layout/chevron2"/>
    <dgm:cxn modelId="{8DF8B664-7F1B-426D-8041-99FBBC6CB86C}" type="presParOf" srcId="{04A3683E-2952-42A7-ADD8-88D0933B613D}" destId="{2B6824E5-27D5-4F4B-9080-07CCBA3152EF}" srcOrd="1" destOrd="0" presId="urn:microsoft.com/office/officeart/2005/8/layout/chevron2"/>
    <dgm:cxn modelId="{9B3BA4D9-64F2-45B3-9266-8C2FF5CCEEA4}" type="presParOf" srcId="{24658098-D8AD-43A4-8D5B-AA4A99127A31}" destId="{CE317E9F-65B7-46AE-A9F8-25744111D71D}" srcOrd="9" destOrd="0" presId="urn:microsoft.com/office/officeart/2005/8/layout/chevron2"/>
    <dgm:cxn modelId="{427642BA-43DA-4B7C-B5E8-3EB12758FF51}" type="presParOf" srcId="{24658098-D8AD-43A4-8D5B-AA4A99127A31}" destId="{D3451A20-B165-4C2E-87FD-397F2A9D76A5}" srcOrd="10" destOrd="0" presId="urn:microsoft.com/office/officeart/2005/8/layout/chevron2"/>
    <dgm:cxn modelId="{A633B8B3-BC98-4871-A030-F6BBF243D609}" type="presParOf" srcId="{D3451A20-B165-4C2E-87FD-397F2A9D76A5}" destId="{3699C978-73F7-4378-9393-F528C1A2F903}" srcOrd="0" destOrd="0" presId="urn:microsoft.com/office/officeart/2005/8/layout/chevron2"/>
    <dgm:cxn modelId="{E5C9673E-75CD-44A1-8998-3034E21F9033}" type="presParOf" srcId="{D3451A20-B165-4C2E-87FD-397F2A9D76A5}" destId="{BC933245-F2EA-4455-A3F6-7B507CA8EEC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B7DF43-02AD-4A91-A6CA-D2B668830A3B}" type="doc">
      <dgm:prSet loTypeId="urn:microsoft.com/office/officeart/2005/8/layout/chevron2" loCatId="process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C659BF1-6512-4DDC-B6B7-EC4BD32D4A43}">
      <dgm:prSet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63242434-78A6-4D6C-814B-870594E354EB}" type="parTrans" cxnId="{18BA15CC-CDAD-453D-8C49-D0320920DA01}">
      <dgm:prSet/>
      <dgm:spPr/>
      <dgm:t>
        <a:bodyPr/>
        <a:lstStyle/>
        <a:p>
          <a:endParaRPr lang="ru-RU"/>
        </a:p>
      </dgm:t>
    </dgm:pt>
    <dgm:pt modelId="{782DC2C8-F000-4C8B-B8A1-C219B3FB9261}" type="sibTrans" cxnId="{18BA15CC-CDAD-453D-8C49-D0320920DA01}">
      <dgm:prSet/>
      <dgm:spPr/>
      <dgm:t>
        <a:bodyPr/>
        <a:lstStyle/>
        <a:p>
          <a:endParaRPr lang="ru-RU"/>
        </a:p>
      </dgm:t>
    </dgm:pt>
    <dgm:pt modelId="{64A87B05-5222-4291-BE2C-3F6509126D39}">
      <dgm:prSet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4CD7B11-EC25-4F60-BA6A-043F93F5AC33}" type="parTrans" cxnId="{973E0ABC-F67B-44DD-8F0C-4474856BD276}">
      <dgm:prSet/>
      <dgm:spPr/>
      <dgm:t>
        <a:bodyPr/>
        <a:lstStyle/>
        <a:p>
          <a:endParaRPr lang="ru-RU"/>
        </a:p>
      </dgm:t>
    </dgm:pt>
    <dgm:pt modelId="{41434333-09C1-4C0B-948B-C059E884E80C}" type="sibTrans" cxnId="{973E0ABC-F67B-44DD-8F0C-4474856BD276}">
      <dgm:prSet/>
      <dgm:spPr/>
      <dgm:t>
        <a:bodyPr/>
        <a:lstStyle/>
        <a:p>
          <a:endParaRPr lang="ru-RU"/>
        </a:p>
      </dgm:t>
    </dgm:pt>
    <dgm:pt modelId="{B8EADB8F-FAD4-46A1-997D-0DCCCF38751D}">
      <dgm:prSet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B91E0583-A4CB-4056-A323-A37252540C91}" type="parTrans" cxnId="{B515B2D9-94B8-4DE7-8CC2-2555212A0F58}">
      <dgm:prSet/>
      <dgm:spPr/>
      <dgm:t>
        <a:bodyPr/>
        <a:lstStyle/>
        <a:p>
          <a:endParaRPr lang="ru-RU"/>
        </a:p>
      </dgm:t>
    </dgm:pt>
    <dgm:pt modelId="{905B6377-4CBD-4F5B-81F1-0B4B2E973BAB}" type="sibTrans" cxnId="{B515B2D9-94B8-4DE7-8CC2-2555212A0F58}">
      <dgm:prSet/>
      <dgm:spPr/>
      <dgm:t>
        <a:bodyPr/>
        <a:lstStyle/>
        <a:p>
          <a:endParaRPr lang="ru-RU"/>
        </a:p>
      </dgm:t>
    </dgm:pt>
    <dgm:pt modelId="{6721CFBC-469F-415E-9027-B8AAEC26372B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63EA0CFF-3996-4435-A745-63750879374E}" type="parTrans" cxnId="{D9D22877-2BDF-4F97-9DBE-57B5BEF517CB}">
      <dgm:prSet/>
      <dgm:spPr/>
      <dgm:t>
        <a:bodyPr/>
        <a:lstStyle/>
        <a:p>
          <a:endParaRPr lang="ru-RU"/>
        </a:p>
      </dgm:t>
    </dgm:pt>
    <dgm:pt modelId="{A8F9D95E-CDB3-4277-8927-4B20A750EB50}" type="sibTrans" cxnId="{D9D22877-2BDF-4F97-9DBE-57B5BEF517CB}">
      <dgm:prSet/>
      <dgm:spPr/>
      <dgm:t>
        <a:bodyPr/>
        <a:lstStyle/>
        <a:p>
          <a:endParaRPr lang="ru-RU"/>
        </a:p>
      </dgm:t>
    </dgm:pt>
    <dgm:pt modelId="{5059ACA6-15C5-4F5A-8A40-7879B8947B48}">
      <dgm:prSet custT="1"/>
      <dgm:spPr/>
      <dgm:t>
        <a:bodyPr/>
        <a:lstStyle/>
        <a:p>
          <a:r>
            <a:rPr lang="ru-RU" sz="2400" b="1" dirty="0" smtClean="0">
              <a:latin typeface="Comic Sans MS" pitchFamily="66" charset="0"/>
            </a:rPr>
            <a:t>Уравнение прямой имеет вид </a:t>
          </a:r>
          <a:r>
            <a:rPr lang="en-US" sz="2400" b="1" i="0" dirty="0" smtClean="0">
              <a:latin typeface="Comic Sans MS" pitchFamily="66" charset="0"/>
            </a:rPr>
            <a:t>y=</a:t>
          </a:r>
          <a:r>
            <a:rPr lang="en-US" sz="2400" b="1" i="0" dirty="0" err="1" smtClean="0">
              <a:latin typeface="Comic Sans MS" pitchFamily="66" charset="0"/>
            </a:rPr>
            <a:t>kx+l</a:t>
          </a:r>
          <a:r>
            <a:rPr lang="en-US" sz="2400" b="1" i="0" dirty="0" smtClean="0">
              <a:latin typeface="Comic Sans MS" pitchFamily="66" charset="0"/>
            </a:rPr>
            <a:t>.</a:t>
          </a:r>
          <a:endParaRPr lang="ru-RU" sz="2400" b="1" i="0" dirty="0">
            <a:latin typeface="Comic Sans MS" pitchFamily="66" charset="0"/>
          </a:endParaRPr>
        </a:p>
      </dgm:t>
    </dgm:pt>
    <dgm:pt modelId="{DBB85E50-B238-4A04-893C-A43FEA2AAC04}" type="parTrans" cxnId="{C38C0ADB-BCA9-483F-A768-01C91B2A725B}">
      <dgm:prSet/>
      <dgm:spPr/>
      <dgm:t>
        <a:bodyPr/>
        <a:lstStyle/>
        <a:p>
          <a:endParaRPr lang="ru-RU"/>
        </a:p>
      </dgm:t>
    </dgm:pt>
    <dgm:pt modelId="{ACA4C879-B579-4C60-AEAB-68B3EFFEBD66}" type="sibTrans" cxnId="{C38C0ADB-BCA9-483F-A768-01C91B2A725B}">
      <dgm:prSet/>
      <dgm:spPr/>
      <dgm:t>
        <a:bodyPr/>
        <a:lstStyle/>
        <a:p>
          <a:endParaRPr lang="ru-RU"/>
        </a:p>
      </dgm:t>
    </dgm:pt>
    <dgm:pt modelId="{296F9A65-BEFE-40E9-A5AF-DB5E57DCE8A1}">
      <dgm:prSet custT="1"/>
      <dgm:spPr/>
      <dgm:t>
        <a:bodyPr/>
        <a:lstStyle/>
        <a:p>
          <a:r>
            <a:rPr lang="ru-RU" sz="2400" b="1" dirty="0" smtClean="0">
              <a:latin typeface="Comic Sans MS" pitchFamily="66" charset="0"/>
            </a:rPr>
            <a:t>Подставьте координаты точки А (</a:t>
          </a:r>
          <a:r>
            <a:rPr lang="en-US" sz="2400" b="1" dirty="0" smtClean="0">
              <a:latin typeface="Comic Sans MS" pitchFamily="66" charset="0"/>
            </a:rPr>
            <a:t>x=</a:t>
          </a:r>
          <a:r>
            <a:rPr lang="ru-RU" sz="2400" b="1" dirty="0" smtClean="0">
              <a:latin typeface="Comic Sans MS" pitchFamily="66" charset="0"/>
            </a:rPr>
            <a:t>-1</a:t>
          </a:r>
          <a:r>
            <a:rPr lang="en-US" sz="2400" b="1" dirty="0" smtClean="0">
              <a:latin typeface="Comic Sans MS" pitchFamily="66" charset="0"/>
            </a:rPr>
            <a:t> </a:t>
          </a:r>
          <a:r>
            <a:rPr lang="ru-RU" sz="2400" b="1" dirty="0" smtClean="0">
              <a:latin typeface="Comic Sans MS" pitchFamily="66" charset="0"/>
            </a:rPr>
            <a:t>и </a:t>
          </a:r>
          <a:r>
            <a:rPr lang="en-US" sz="2400" b="1" dirty="0" smtClean="0">
              <a:latin typeface="Comic Sans MS" pitchFamily="66" charset="0"/>
            </a:rPr>
            <a:t>y=</a:t>
          </a:r>
          <a:r>
            <a:rPr lang="ru-RU" sz="2400" b="1" dirty="0" smtClean="0">
              <a:latin typeface="Comic Sans MS" pitchFamily="66" charset="0"/>
            </a:rPr>
            <a:t>2) в уравнение </a:t>
          </a:r>
          <a:r>
            <a:rPr lang="en-US" sz="2400" b="1" i="0" dirty="0" smtClean="0">
              <a:latin typeface="Comic Sans MS" pitchFamily="66" charset="0"/>
            </a:rPr>
            <a:t>y=</a:t>
          </a:r>
          <a:r>
            <a:rPr lang="en-US" sz="2400" b="1" i="0" dirty="0" err="1" smtClean="0">
              <a:latin typeface="Comic Sans MS" pitchFamily="66" charset="0"/>
            </a:rPr>
            <a:t>kx+l</a:t>
          </a:r>
          <a:r>
            <a:rPr lang="ru-RU" sz="2400" b="1" i="0" dirty="0" smtClean="0">
              <a:latin typeface="Comic Sans MS" pitchFamily="66" charset="0"/>
            </a:rPr>
            <a:t>.</a:t>
          </a:r>
          <a:endParaRPr lang="ru-RU" sz="2400" b="1" dirty="0">
            <a:latin typeface="Comic Sans MS" pitchFamily="66" charset="0"/>
          </a:endParaRPr>
        </a:p>
      </dgm:t>
    </dgm:pt>
    <dgm:pt modelId="{CB393856-3FD0-45B4-B63A-A4BCE21DB5C8}" type="parTrans" cxnId="{2991FEBF-3D83-4398-80AE-6FF7CFF61F28}">
      <dgm:prSet/>
      <dgm:spPr/>
      <dgm:t>
        <a:bodyPr/>
        <a:lstStyle/>
        <a:p>
          <a:endParaRPr lang="ru-RU"/>
        </a:p>
      </dgm:t>
    </dgm:pt>
    <dgm:pt modelId="{02C5A28B-E40A-49B6-A7D4-AF386F06FC3A}" type="sibTrans" cxnId="{2991FEBF-3D83-4398-80AE-6FF7CFF61F28}">
      <dgm:prSet/>
      <dgm:spPr/>
      <dgm:t>
        <a:bodyPr/>
        <a:lstStyle/>
        <a:p>
          <a:endParaRPr lang="ru-RU"/>
        </a:p>
      </dgm:t>
    </dgm:pt>
    <dgm:pt modelId="{3C75CFFA-4313-481F-A88E-5AD80E9ED0B8}">
      <dgm:prSet custT="1"/>
      <dgm:spPr/>
      <dgm:t>
        <a:bodyPr/>
        <a:lstStyle/>
        <a:p>
          <a:r>
            <a:rPr lang="ru-RU" sz="2400" b="1" dirty="0" smtClean="0">
              <a:latin typeface="Comic Sans MS" pitchFamily="66" charset="0"/>
            </a:rPr>
            <a:t>Подставьте координаты точки В (</a:t>
          </a:r>
          <a:r>
            <a:rPr lang="en-US" sz="2400" b="1" dirty="0" smtClean="0">
              <a:latin typeface="Comic Sans MS" pitchFamily="66" charset="0"/>
            </a:rPr>
            <a:t>x=</a:t>
          </a:r>
          <a:r>
            <a:rPr lang="ru-RU" sz="2400" b="1" dirty="0" smtClean="0">
              <a:latin typeface="Comic Sans MS" pitchFamily="66" charset="0"/>
            </a:rPr>
            <a:t>3</a:t>
          </a:r>
          <a:r>
            <a:rPr lang="en-US" sz="2400" b="1" dirty="0" smtClean="0">
              <a:latin typeface="Comic Sans MS" pitchFamily="66" charset="0"/>
            </a:rPr>
            <a:t> </a:t>
          </a:r>
          <a:r>
            <a:rPr lang="ru-RU" sz="2400" b="1" dirty="0" smtClean="0">
              <a:latin typeface="Comic Sans MS" pitchFamily="66" charset="0"/>
            </a:rPr>
            <a:t>и </a:t>
          </a:r>
          <a:r>
            <a:rPr lang="en-US" sz="2400" b="1" dirty="0" smtClean="0">
              <a:latin typeface="Comic Sans MS" pitchFamily="66" charset="0"/>
            </a:rPr>
            <a:t>y=</a:t>
          </a:r>
          <a:r>
            <a:rPr lang="ru-RU" sz="2400" b="1" dirty="0" smtClean="0">
              <a:latin typeface="Comic Sans MS" pitchFamily="66" charset="0"/>
            </a:rPr>
            <a:t>4) в уравнение </a:t>
          </a:r>
          <a:r>
            <a:rPr lang="en-US" sz="2400" b="1" i="0" dirty="0" smtClean="0">
              <a:latin typeface="Comic Sans MS" pitchFamily="66" charset="0"/>
            </a:rPr>
            <a:t>y=</a:t>
          </a:r>
          <a:r>
            <a:rPr lang="en-US" sz="2400" b="1" i="0" dirty="0" err="1" smtClean="0">
              <a:latin typeface="Comic Sans MS" pitchFamily="66" charset="0"/>
            </a:rPr>
            <a:t>kx+l</a:t>
          </a:r>
          <a:r>
            <a:rPr lang="ru-RU" sz="2400" b="1" i="0" dirty="0" smtClean="0">
              <a:latin typeface="Comic Sans MS" pitchFamily="66" charset="0"/>
            </a:rPr>
            <a:t>.</a:t>
          </a:r>
          <a:endParaRPr lang="ru-RU" sz="2400" b="1" dirty="0">
            <a:latin typeface="Comic Sans MS" pitchFamily="66" charset="0"/>
          </a:endParaRPr>
        </a:p>
      </dgm:t>
    </dgm:pt>
    <dgm:pt modelId="{20BECC4E-3CFC-4D20-BB0F-3EFAA6819FF9}" type="parTrans" cxnId="{C6A6FFBA-E8BE-4A64-AAAD-67F613F73950}">
      <dgm:prSet/>
      <dgm:spPr/>
      <dgm:t>
        <a:bodyPr/>
        <a:lstStyle/>
        <a:p>
          <a:endParaRPr lang="ru-RU"/>
        </a:p>
      </dgm:t>
    </dgm:pt>
    <dgm:pt modelId="{69DC2A5F-38A0-4089-8120-684B95B10E39}" type="sibTrans" cxnId="{C6A6FFBA-E8BE-4A64-AAAD-67F613F73950}">
      <dgm:prSet/>
      <dgm:spPr/>
      <dgm:t>
        <a:bodyPr/>
        <a:lstStyle/>
        <a:p>
          <a:endParaRPr lang="ru-RU"/>
        </a:p>
      </dgm:t>
    </dgm:pt>
    <dgm:pt modelId="{028E37D3-38E6-446D-B7B6-33BD122CEC39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1A13DD2D-7189-4145-9F61-6929A68D340C}" type="sibTrans" cxnId="{BDE6DCFC-CB2A-4F5F-AB8E-3630214702F4}">
      <dgm:prSet/>
      <dgm:spPr/>
      <dgm:t>
        <a:bodyPr/>
        <a:lstStyle/>
        <a:p>
          <a:endParaRPr lang="ru-RU"/>
        </a:p>
      </dgm:t>
    </dgm:pt>
    <dgm:pt modelId="{C9C6BBF3-B639-4712-AAAD-06F5E0344E73}" type="parTrans" cxnId="{BDE6DCFC-CB2A-4F5F-AB8E-3630214702F4}">
      <dgm:prSet/>
      <dgm:spPr/>
      <dgm:t>
        <a:bodyPr/>
        <a:lstStyle/>
        <a:p>
          <a:endParaRPr lang="ru-RU"/>
        </a:p>
      </dgm:t>
    </dgm:pt>
    <dgm:pt modelId="{D0374C33-5864-40AC-93C1-E2D3C630E907}">
      <dgm:prSet custT="1"/>
      <dgm:spPr/>
      <dgm:t>
        <a:bodyPr/>
        <a:lstStyle/>
        <a:p>
          <a:r>
            <a:rPr lang="ru-RU" sz="2400" b="1" dirty="0" smtClean="0">
              <a:latin typeface="Comic Sans MS" pitchFamily="66" charset="0"/>
            </a:rPr>
            <a:t>Составьте и решите систему</a:t>
          </a:r>
          <a:endParaRPr lang="ru-RU" sz="2400" b="1" dirty="0">
            <a:latin typeface="Comic Sans MS" pitchFamily="66" charset="0"/>
          </a:endParaRPr>
        </a:p>
      </dgm:t>
    </dgm:pt>
    <dgm:pt modelId="{C438EDC0-4217-4747-B8B9-563A058C6022}" type="parTrans" cxnId="{B64C02C7-9D29-427B-967A-F6C2E4DB7F6B}">
      <dgm:prSet/>
      <dgm:spPr/>
      <dgm:t>
        <a:bodyPr/>
        <a:lstStyle/>
        <a:p>
          <a:endParaRPr lang="ru-RU"/>
        </a:p>
      </dgm:t>
    </dgm:pt>
    <dgm:pt modelId="{7F92B150-8923-4455-B297-80074E3D8463}" type="sibTrans" cxnId="{B64C02C7-9D29-427B-967A-F6C2E4DB7F6B}">
      <dgm:prSet/>
      <dgm:spPr/>
      <dgm:t>
        <a:bodyPr/>
        <a:lstStyle/>
        <a:p>
          <a:endParaRPr lang="ru-RU"/>
        </a:p>
      </dgm:t>
    </dgm:pt>
    <dgm:pt modelId="{91371ECC-EF36-4616-9B29-0861E383D87C}">
      <dgm:prSet custT="1"/>
      <dgm:spPr/>
      <dgm:t>
        <a:bodyPr/>
        <a:lstStyle/>
        <a:p>
          <a:r>
            <a:rPr lang="ru-RU" sz="2400" b="1" dirty="0" smtClean="0">
              <a:latin typeface="Comic Sans MS" pitchFamily="66" charset="0"/>
            </a:rPr>
            <a:t> уравнений </a:t>
          </a:r>
          <a:endParaRPr lang="ru-RU" sz="2400" b="1" dirty="0">
            <a:latin typeface="Comic Sans MS" pitchFamily="66" charset="0"/>
          </a:endParaRPr>
        </a:p>
      </dgm:t>
    </dgm:pt>
    <dgm:pt modelId="{17A4E63B-DE74-4803-883B-AE93F2CEFA85}" type="parTrans" cxnId="{F5BAA6F3-37D4-43EB-A252-307666EDE1F9}">
      <dgm:prSet/>
      <dgm:spPr/>
    </dgm:pt>
    <dgm:pt modelId="{12B0EFE3-EB80-476A-9F58-67D73EBF4A6A}" type="sibTrans" cxnId="{F5BAA6F3-37D4-43EB-A252-307666EDE1F9}">
      <dgm:prSet/>
      <dgm:spPr/>
    </dgm:pt>
    <dgm:pt modelId="{63A2D273-030C-4A7B-8D86-D86CB9AAFAAF}">
      <dgm:prSet custT="1"/>
      <dgm:spPr/>
      <dgm:t>
        <a:bodyPr/>
        <a:lstStyle/>
        <a:p>
          <a:r>
            <a:rPr lang="ru-RU" sz="2400" b="1" dirty="0" smtClean="0">
              <a:latin typeface="Comic Sans MS" pitchFamily="66" charset="0"/>
            </a:rPr>
            <a:t>Подставьте значения </a:t>
          </a:r>
          <a:r>
            <a:rPr lang="en-US" sz="2400" b="1" dirty="0" smtClean="0">
              <a:latin typeface="Comic Sans MS" pitchFamily="66" charset="0"/>
            </a:rPr>
            <a:t>k</a:t>
          </a:r>
          <a:r>
            <a:rPr lang="ru-RU" sz="2400" b="1" dirty="0" smtClean="0">
              <a:latin typeface="Comic Sans MS" pitchFamily="66" charset="0"/>
            </a:rPr>
            <a:t> и </a:t>
          </a:r>
          <a:r>
            <a:rPr lang="en-US" sz="2400" b="1" dirty="0" smtClean="0">
              <a:latin typeface="Comic Sans MS" pitchFamily="66" charset="0"/>
            </a:rPr>
            <a:t>l</a:t>
          </a:r>
          <a:r>
            <a:rPr lang="ru-RU" sz="2400" b="1" dirty="0" smtClean="0">
              <a:latin typeface="Comic Sans MS" pitchFamily="66" charset="0"/>
            </a:rPr>
            <a:t> и</a:t>
          </a:r>
          <a:r>
            <a:rPr lang="en-US" sz="2400" b="1" dirty="0" smtClean="0">
              <a:latin typeface="Comic Sans MS" pitchFamily="66" charset="0"/>
            </a:rPr>
            <a:t> </a:t>
          </a:r>
          <a:r>
            <a:rPr lang="ru-RU" sz="2400" b="1" dirty="0" smtClean="0">
              <a:latin typeface="Comic Sans MS" pitchFamily="66" charset="0"/>
            </a:rPr>
            <a:t>запишите</a:t>
          </a:r>
          <a:endParaRPr lang="ru-RU" sz="2400" b="1" dirty="0">
            <a:latin typeface="Comic Sans MS" pitchFamily="66" charset="0"/>
          </a:endParaRPr>
        </a:p>
      </dgm:t>
    </dgm:pt>
    <dgm:pt modelId="{48AB75E2-6F9C-42A0-8C5C-FE5E967B5DA6}" type="parTrans" cxnId="{2B34D04A-B442-46B7-A4FC-CE7D8A59A5C0}">
      <dgm:prSet/>
      <dgm:spPr/>
    </dgm:pt>
    <dgm:pt modelId="{F3292027-C3EC-4AF3-9841-10C6F87590B9}" type="sibTrans" cxnId="{2B34D04A-B442-46B7-A4FC-CE7D8A59A5C0}">
      <dgm:prSet/>
      <dgm:spPr/>
    </dgm:pt>
    <dgm:pt modelId="{42BF877B-0408-44CE-9F43-D6837BFF3E44}">
      <dgm:prSet custT="1"/>
      <dgm:spPr/>
      <dgm:t>
        <a:bodyPr/>
        <a:lstStyle/>
        <a:p>
          <a:r>
            <a:rPr lang="ru-RU" sz="2400" b="1" dirty="0" smtClean="0">
              <a:latin typeface="Comic Sans MS" pitchFamily="66" charset="0"/>
            </a:rPr>
            <a:t>уравнение прямой.</a:t>
          </a:r>
          <a:endParaRPr lang="ru-RU" sz="2400" b="1" dirty="0">
            <a:latin typeface="Comic Sans MS" pitchFamily="66" charset="0"/>
          </a:endParaRPr>
        </a:p>
      </dgm:t>
    </dgm:pt>
    <dgm:pt modelId="{0D794B7E-A9F7-4776-9579-459878901A1D}" type="parTrans" cxnId="{7448B5AA-AC23-4E46-8C73-F28D4AFF3B2D}">
      <dgm:prSet/>
      <dgm:spPr/>
    </dgm:pt>
    <dgm:pt modelId="{9156A032-6681-4464-91A8-D4F40A5BEB9C}" type="sibTrans" cxnId="{7448B5AA-AC23-4E46-8C73-F28D4AFF3B2D}">
      <dgm:prSet/>
      <dgm:spPr/>
    </dgm:pt>
    <dgm:pt modelId="{24658098-D8AD-43A4-8D5B-AA4A99127A31}" type="pres">
      <dgm:prSet presAssocID="{CFB7DF43-02AD-4A91-A6CA-D2B668830A3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78068C-6D5F-4E73-A695-8A5EF6267E4A}" type="pres">
      <dgm:prSet presAssocID="{EC659BF1-6512-4DDC-B6B7-EC4BD32D4A43}" presName="composite" presStyleCnt="0"/>
      <dgm:spPr/>
      <dgm:t>
        <a:bodyPr/>
        <a:lstStyle/>
        <a:p>
          <a:endParaRPr lang="ru-RU"/>
        </a:p>
      </dgm:t>
    </dgm:pt>
    <dgm:pt modelId="{2DBCB72C-3B90-43A1-82D8-9D9D98BF0F67}" type="pres">
      <dgm:prSet presAssocID="{EC659BF1-6512-4DDC-B6B7-EC4BD32D4A43}" presName="parentText" presStyleLbl="alignNode1" presStyleIdx="0" presStyleCnt="5" custLinFactNeighborX="0" custLinFactNeighborY="-1069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30FBE-E6C2-45D6-9B02-024776D4F181}" type="pres">
      <dgm:prSet presAssocID="{EC659BF1-6512-4DDC-B6B7-EC4BD32D4A43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2FE3E2-A28F-4E4F-90DD-860F4D1F36CC}" type="pres">
      <dgm:prSet presAssocID="{782DC2C8-F000-4C8B-B8A1-C219B3FB9261}" presName="sp" presStyleCnt="0"/>
      <dgm:spPr/>
      <dgm:t>
        <a:bodyPr/>
        <a:lstStyle/>
        <a:p>
          <a:endParaRPr lang="ru-RU"/>
        </a:p>
      </dgm:t>
    </dgm:pt>
    <dgm:pt modelId="{64EA2E4B-6DF5-47A9-B41F-E9320CDCFD0C}" type="pres">
      <dgm:prSet presAssocID="{64A87B05-5222-4291-BE2C-3F6509126D39}" presName="composite" presStyleCnt="0"/>
      <dgm:spPr/>
      <dgm:t>
        <a:bodyPr/>
        <a:lstStyle/>
        <a:p>
          <a:endParaRPr lang="ru-RU"/>
        </a:p>
      </dgm:t>
    </dgm:pt>
    <dgm:pt modelId="{CBE26722-A98C-4B09-B4FB-24E298A23BF8}" type="pres">
      <dgm:prSet presAssocID="{64A87B05-5222-4291-BE2C-3F6509126D39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B698A0-8940-4D33-A5EE-E823BBE6F71B}" type="pres">
      <dgm:prSet presAssocID="{64A87B05-5222-4291-BE2C-3F6509126D39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763C3-5D90-4D30-89F0-1F208C33BDC2}" type="pres">
      <dgm:prSet presAssocID="{41434333-09C1-4C0B-948B-C059E884E80C}" presName="sp" presStyleCnt="0"/>
      <dgm:spPr/>
      <dgm:t>
        <a:bodyPr/>
        <a:lstStyle/>
        <a:p>
          <a:endParaRPr lang="ru-RU"/>
        </a:p>
      </dgm:t>
    </dgm:pt>
    <dgm:pt modelId="{AD0F5278-50EA-404F-B972-E69CFFB9CBD9}" type="pres">
      <dgm:prSet presAssocID="{B8EADB8F-FAD4-46A1-997D-0DCCCF38751D}" presName="composite" presStyleCnt="0"/>
      <dgm:spPr/>
      <dgm:t>
        <a:bodyPr/>
        <a:lstStyle/>
        <a:p>
          <a:endParaRPr lang="ru-RU"/>
        </a:p>
      </dgm:t>
    </dgm:pt>
    <dgm:pt modelId="{8E43B394-DFE3-4E9E-82CD-F2EA09ADDAF2}" type="pres">
      <dgm:prSet presAssocID="{B8EADB8F-FAD4-46A1-997D-0DCCCF38751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50B4D2-CC4F-454B-AB8E-A77E22910245}" type="pres">
      <dgm:prSet presAssocID="{B8EADB8F-FAD4-46A1-997D-0DCCCF38751D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D15306-D7CE-418C-8106-8305F9974542}" type="pres">
      <dgm:prSet presAssocID="{905B6377-4CBD-4F5B-81F1-0B4B2E973BAB}" presName="sp" presStyleCnt="0"/>
      <dgm:spPr/>
      <dgm:t>
        <a:bodyPr/>
        <a:lstStyle/>
        <a:p>
          <a:endParaRPr lang="ru-RU"/>
        </a:p>
      </dgm:t>
    </dgm:pt>
    <dgm:pt modelId="{B4E3FC29-96A0-4696-B4FF-329C39E1093B}" type="pres">
      <dgm:prSet presAssocID="{028E37D3-38E6-446D-B7B6-33BD122CEC39}" presName="composite" presStyleCnt="0"/>
      <dgm:spPr/>
      <dgm:t>
        <a:bodyPr/>
        <a:lstStyle/>
        <a:p>
          <a:endParaRPr lang="ru-RU"/>
        </a:p>
      </dgm:t>
    </dgm:pt>
    <dgm:pt modelId="{025CEF77-A68A-4871-A41E-1011502D3F31}" type="pres">
      <dgm:prSet presAssocID="{028E37D3-38E6-446D-B7B6-33BD122CEC39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F99EC-1149-4F9C-ADBF-B2224DEBC881}" type="pres">
      <dgm:prSet presAssocID="{028E37D3-38E6-446D-B7B6-33BD122CEC39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1A98F-05FA-4966-A2C8-98B5F88D596D}" type="pres">
      <dgm:prSet presAssocID="{1A13DD2D-7189-4145-9F61-6929A68D340C}" presName="sp" presStyleCnt="0"/>
      <dgm:spPr/>
      <dgm:t>
        <a:bodyPr/>
        <a:lstStyle/>
        <a:p>
          <a:endParaRPr lang="ru-RU"/>
        </a:p>
      </dgm:t>
    </dgm:pt>
    <dgm:pt modelId="{04A3683E-2952-42A7-ADD8-88D0933B613D}" type="pres">
      <dgm:prSet presAssocID="{6721CFBC-469F-415E-9027-B8AAEC26372B}" presName="composite" presStyleCnt="0"/>
      <dgm:spPr/>
      <dgm:t>
        <a:bodyPr/>
        <a:lstStyle/>
        <a:p>
          <a:endParaRPr lang="ru-RU"/>
        </a:p>
      </dgm:t>
    </dgm:pt>
    <dgm:pt modelId="{4F1FFC68-21F2-42A4-951F-88C74D4C0BB9}" type="pres">
      <dgm:prSet presAssocID="{6721CFBC-469F-415E-9027-B8AAEC26372B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824E5-27D5-4F4B-9080-07CCBA3152EF}" type="pres">
      <dgm:prSet presAssocID="{6721CFBC-469F-415E-9027-B8AAEC26372B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90FA1C-F69A-4712-ACD1-0D64728BE230}" type="presOf" srcId="{CFB7DF43-02AD-4A91-A6CA-D2B668830A3B}" destId="{24658098-D8AD-43A4-8D5B-AA4A99127A31}" srcOrd="0" destOrd="0" presId="urn:microsoft.com/office/officeart/2005/8/layout/chevron2"/>
    <dgm:cxn modelId="{B515B2D9-94B8-4DE7-8CC2-2555212A0F58}" srcId="{CFB7DF43-02AD-4A91-A6CA-D2B668830A3B}" destId="{B8EADB8F-FAD4-46A1-997D-0DCCCF38751D}" srcOrd="2" destOrd="0" parTransId="{B91E0583-A4CB-4056-A323-A37252540C91}" sibTransId="{905B6377-4CBD-4F5B-81F1-0B4B2E973BAB}"/>
    <dgm:cxn modelId="{C6A6FFBA-E8BE-4A64-AAAD-67F613F73950}" srcId="{B8EADB8F-FAD4-46A1-997D-0DCCCF38751D}" destId="{3C75CFFA-4313-481F-A88E-5AD80E9ED0B8}" srcOrd="0" destOrd="0" parTransId="{20BECC4E-3CFC-4D20-BB0F-3EFAA6819FF9}" sibTransId="{69DC2A5F-38A0-4089-8120-684B95B10E39}"/>
    <dgm:cxn modelId="{D9D22877-2BDF-4F97-9DBE-57B5BEF517CB}" srcId="{CFB7DF43-02AD-4A91-A6CA-D2B668830A3B}" destId="{6721CFBC-469F-415E-9027-B8AAEC26372B}" srcOrd="4" destOrd="0" parTransId="{63EA0CFF-3996-4435-A745-63750879374E}" sibTransId="{A8F9D95E-CDB3-4277-8927-4B20A750EB50}"/>
    <dgm:cxn modelId="{61135519-46ED-4675-BD71-67174976AB92}" type="presOf" srcId="{EC659BF1-6512-4DDC-B6B7-EC4BD32D4A43}" destId="{2DBCB72C-3B90-43A1-82D8-9D9D98BF0F67}" srcOrd="0" destOrd="0" presId="urn:microsoft.com/office/officeart/2005/8/layout/chevron2"/>
    <dgm:cxn modelId="{82DEC787-C06B-4FE8-A4ED-FFC9B8A3BAD3}" type="presOf" srcId="{028E37D3-38E6-446D-B7B6-33BD122CEC39}" destId="{025CEF77-A68A-4871-A41E-1011502D3F31}" srcOrd="0" destOrd="0" presId="urn:microsoft.com/office/officeart/2005/8/layout/chevron2"/>
    <dgm:cxn modelId="{C38C0ADB-BCA9-483F-A768-01C91B2A725B}" srcId="{EC659BF1-6512-4DDC-B6B7-EC4BD32D4A43}" destId="{5059ACA6-15C5-4F5A-8A40-7879B8947B48}" srcOrd="0" destOrd="0" parTransId="{DBB85E50-B238-4A04-893C-A43FEA2AAC04}" sibTransId="{ACA4C879-B579-4C60-AEAB-68B3EFFEBD66}"/>
    <dgm:cxn modelId="{16ECADF1-101D-40B7-A685-3D2200830A24}" type="presOf" srcId="{5059ACA6-15C5-4F5A-8A40-7879B8947B48}" destId="{97530FBE-E6C2-45D6-9B02-024776D4F181}" srcOrd="0" destOrd="0" presId="urn:microsoft.com/office/officeart/2005/8/layout/chevron2"/>
    <dgm:cxn modelId="{F05A6BF4-5358-44D0-8CE9-8005A0562821}" type="presOf" srcId="{63A2D273-030C-4A7B-8D86-D86CB9AAFAAF}" destId="{2B6824E5-27D5-4F4B-9080-07CCBA3152EF}" srcOrd="0" destOrd="0" presId="urn:microsoft.com/office/officeart/2005/8/layout/chevron2"/>
    <dgm:cxn modelId="{4B6CD639-792A-4467-AB32-6408FF60CBB5}" type="presOf" srcId="{42BF877B-0408-44CE-9F43-D6837BFF3E44}" destId="{2B6824E5-27D5-4F4B-9080-07CCBA3152EF}" srcOrd="0" destOrd="1" presId="urn:microsoft.com/office/officeart/2005/8/layout/chevron2"/>
    <dgm:cxn modelId="{2991FEBF-3D83-4398-80AE-6FF7CFF61F28}" srcId="{64A87B05-5222-4291-BE2C-3F6509126D39}" destId="{296F9A65-BEFE-40E9-A5AF-DB5E57DCE8A1}" srcOrd="0" destOrd="0" parTransId="{CB393856-3FD0-45B4-B63A-A4BCE21DB5C8}" sibTransId="{02C5A28B-E40A-49B6-A7D4-AF386F06FC3A}"/>
    <dgm:cxn modelId="{394CCEF4-3CE5-422D-9BED-8DD598DA0A75}" type="presOf" srcId="{B8EADB8F-FAD4-46A1-997D-0DCCCF38751D}" destId="{8E43B394-DFE3-4E9E-82CD-F2EA09ADDAF2}" srcOrd="0" destOrd="0" presId="urn:microsoft.com/office/officeart/2005/8/layout/chevron2"/>
    <dgm:cxn modelId="{973E0ABC-F67B-44DD-8F0C-4474856BD276}" srcId="{CFB7DF43-02AD-4A91-A6CA-D2B668830A3B}" destId="{64A87B05-5222-4291-BE2C-3F6509126D39}" srcOrd="1" destOrd="0" parTransId="{34CD7B11-EC25-4F60-BA6A-043F93F5AC33}" sibTransId="{41434333-09C1-4C0B-948B-C059E884E80C}"/>
    <dgm:cxn modelId="{69F042D1-CA36-46CC-956D-95E957A96C85}" type="presOf" srcId="{6721CFBC-469F-415E-9027-B8AAEC26372B}" destId="{4F1FFC68-21F2-42A4-951F-88C74D4C0BB9}" srcOrd="0" destOrd="0" presId="urn:microsoft.com/office/officeart/2005/8/layout/chevron2"/>
    <dgm:cxn modelId="{18BA15CC-CDAD-453D-8C49-D0320920DA01}" srcId="{CFB7DF43-02AD-4A91-A6CA-D2B668830A3B}" destId="{EC659BF1-6512-4DDC-B6B7-EC4BD32D4A43}" srcOrd="0" destOrd="0" parTransId="{63242434-78A6-4D6C-814B-870594E354EB}" sibTransId="{782DC2C8-F000-4C8B-B8A1-C219B3FB9261}"/>
    <dgm:cxn modelId="{7448B5AA-AC23-4E46-8C73-F28D4AFF3B2D}" srcId="{6721CFBC-469F-415E-9027-B8AAEC26372B}" destId="{42BF877B-0408-44CE-9F43-D6837BFF3E44}" srcOrd="1" destOrd="0" parTransId="{0D794B7E-A9F7-4776-9579-459878901A1D}" sibTransId="{9156A032-6681-4464-91A8-D4F40A5BEB9C}"/>
    <dgm:cxn modelId="{7EAD0B41-83CB-4AEF-84AF-3539CE914C4D}" type="presOf" srcId="{296F9A65-BEFE-40E9-A5AF-DB5E57DCE8A1}" destId="{59B698A0-8940-4D33-A5EE-E823BBE6F71B}" srcOrd="0" destOrd="0" presId="urn:microsoft.com/office/officeart/2005/8/layout/chevron2"/>
    <dgm:cxn modelId="{F5BAA6F3-37D4-43EB-A252-307666EDE1F9}" srcId="{028E37D3-38E6-446D-B7B6-33BD122CEC39}" destId="{91371ECC-EF36-4616-9B29-0861E383D87C}" srcOrd="1" destOrd="0" parTransId="{17A4E63B-DE74-4803-883B-AE93F2CEFA85}" sibTransId="{12B0EFE3-EB80-476A-9F58-67D73EBF4A6A}"/>
    <dgm:cxn modelId="{B64C02C7-9D29-427B-967A-F6C2E4DB7F6B}" srcId="{028E37D3-38E6-446D-B7B6-33BD122CEC39}" destId="{D0374C33-5864-40AC-93C1-E2D3C630E907}" srcOrd="0" destOrd="0" parTransId="{C438EDC0-4217-4747-B8B9-563A058C6022}" sibTransId="{7F92B150-8923-4455-B297-80074E3D8463}"/>
    <dgm:cxn modelId="{D5FE9620-0DF7-4757-A1EC-80724DB899E3}" type="presOf" srcId="{91371ECC-EF36-4616-9B29-0861E383D87C}" destId="{DD5F99EC-1149-4F9C-ADBF-B2224DEBC881}" srcOrd="0" destOrd="1" presId="urn:microsoft.com/office/officeart/2005/8/layout/chevron2"/>
    <dgm:cxn modelId="{BDE6DCFC-CB2A-4F5F-AB8E-3630214702F4}" srcId="{CFB7DF43-02AD-4A91-A6CA-D2B668830A3B}" destId="{028E37D3-38E6-446D-B7B6-33BD122CEC39}" srcOrd="3" destOrd="0" parTransId="{C9C6BBF3-B639-4712-AAAD-06F5E0344E73}" sibTransId="{1A13DD2D-7189-4145-9F61-6929A68D340C}"/>
    <dgm:cxn modelId="{3B1002C0-45A9-4E13-90AD-81F621ABF43E}" type="presOf" srcId="{64A87B05-5222-4291-BE2C-3F6509126D39}" destId="{CBE26722-A98C-4B09-B4FB-24E298A23BF8}" srcOrd="0" destOrd="0" presId="urn:microsoft.com/office/officeart/2005/8/layout/chevron2"/>
    <dgm:cxn modelId="{2B34D04A-B442-46B7-A4FC-CE7D8A59A5C0}" srcId="{6721CFBC-469F-415E-9027-B8AAEC26372B}" destId="{63A2D273-030C-4A7B-8D86-D86CB9AAFAAF}" srcOrd="0" destOrd="0" parTransId="{48AB75E2-6F9C-42A0-8C5C-FE5E967B5DA6}" sibTransId="{F3292027-C3EC-4AF3-9841-10C6F87590B9}"/>
    <dgm:cxn modelId="{75DD3773-2DBC-4C6C-A5DD-771AA3E9AF7B}" type="presOf" srcId="{3C75CFFA-4313-481F-A88E-5AD80E9ED0B8}" destId="{4F50B4D2-CC4F-454B-AB8E-A77E22910245}" srcOrd="0" destOrd="0" presId="urn:microsoft.com/office/officeart/2005/8/layout/chevron2"/>
    <dgm:cxn modelId="{B2A730A3-7839-4559-835B-49A4E0E656D6}" type="presOf" srcId="{D0374C33-5864-40AC-93C1-E2D3C630E907}" destId="{DD5F99EC-1149-4F9C-ADBF-B2224DEBC881}" srcOrd="0" destOrd="0" presId="urn:microsoft.com/office/officeart/2005/8/layout/chevron2"/>
    <dgm:cxn modelId="{5E554EAC-D766-40ED-9A2A-9BB81DC5A92C}" type="presParOf" srcId="{24658098-D8AD-43A4-8D5B-AA4A99127A31}" destId="{CE78068C-6D5F-4E73-A695-8A5EF6267E4A}" srcOrd="0" destOrd="0" presId="urn:microsoft.com/office/officeart/2005/8/layout/chevron2"/>
    <dgm:cxn modelId="{9273917D-BFFE-4880-BE27-6EC590573484}" type="presParOf" srcId="{CE78068C-6D5F-4E73-A695-8A5EF6267E4A}" destId="{2DBCB72C-3B90-43A1-82D8-9D9D98BF0F67}" srcOrd="0" destOrd="0" presId="urn:microsoft.com/office/officeart/2005/8/layout/chevron2"/>
    <dgm:cxn modelId="{E53A8A28-62B2-4309-9068-3D18D9097CEF}" type="presParOf" srcId="{CE78068C-6D5F-4E73-A695-8A5EF6267E4A}" destId="{97530FBE-E6C2-45D6-9B02-024776D4F181}" srcOrd="1" destOrd="0" presId="urn:microsoft.com/office/officeart/2005/8/layout/chevron2"/>
    <dgm:cxn modelId="{FB2308C2-B92F-48C5-9199-CC1C617E26CF}" type="presParOf" srcId="{24658098-D8AD-43A4-8D5B-AA4A99127A31}" destId="{712FE3E2-A28F-4E4F-90DD-860F4D1F36CC}" srcOrd="1" destOrd="0" presId="urn:microsoft.com/office/officeart/2005/8/layout/chevron2"/>
    <dgm:cxn modelId="{0D5FD334-66D5-4A4A-BBDB-D6FEF76BF6D2}" type="presParOf" srcId="{24658098-D8AD-43A4-8D5B-AA4A99127A31}" destId="{64EA2E4B-6DF5-47A9-B41F-E9320CDCFD0C}" srcOrd="2" destOrd="0" presId="urn:microsoft.com/office/officeart/2005/8/layout/chevron2"/>
    <dgm:cxn modelId="{049008D9-8F71-40EC-937D-3B5AB6072E63}" type="presParOf" srcId="{64EA2E4B-6DF5-47A9-B41F-E9320CDCFD0C}" destId="{CBE26722-A98C-4B09-B4FB-24E298A23BF8}" srcOrd="0" destOrd="0" presId="urn:microsoft.com/office/officeart/2005/8/layout/chevron2"/>
    <dgm:cxn modelId="{7D8FAFF2-9983-449D-BC42-881821F811E0}" type="presParOf" srcId="{64EA2E4B-6DF5-47A9-B41F-E9320CDCFD0C}" destId="{59B698A0-8940-4D33-A5EE-E823BBE6F71B}" srcOrd="1" destOrd="0" presId="urn:microsoft.com/office/officeart/2005/8/layout/chevron2"/>
    <dgm:cxn modelId="{D5B515DC-46FF-4665-9162-22AE74CBBB79}" type="presParOf" srcId="{24658098-D8AD-43A4-8D5B-AA4A99127A31}" destId="{26E763C3-5D90-4D30-89F0-1F208C33BDC2}" srcOrd="3" destOrd="0" presId="urn:microsoft.com/office/officeart/2005/8/layout/chevron2"/>
    <dgm:cxn modelId="{2961799E-4DC5-416D-B874-52B40D2B86D1}" type="presParOf" srcId="{24658098-D8AD-43A4-8D5B-AA4A99127A31}" destId="{AD0F5278-50EA-404F-B972-E69CFFB9CBD9}" srcOrd="4" destOrd="0" presId="urn:microsoft.com/office/officeart/2005/8/layout/chevron2"/>
    <dgm:cxn modelId="{2FDD0BC8-B83C-48BE-874B-5F19C765C1DA}" type="presParOf" srcId="{AD0F5278-50EA-404F-B972-E69CFFB9CBD9}" destId="{8E43B394-DFE3-4E9E-82CD-F2EA09ADDAF2}" srcOrd="0" destOrd="0" presId="urn:microsoft.com/office/officeart/2005/8/layout/chevron2"/>
    <dgm:cxn modelId="{52C37F6C-6E8F-47FA-A2B7-D828474C673F}" type="presParOf" srcId="{AD0F5278-50EA-404F-B972-E69CFFB9CBD9}" destId="{4F50B4D2-CC4F-454B-AB8E-A77E22910245}" srcOrd="1" destOrd="0" presId="urn:microsoft.com/office/officeart/2005/8/layout/chevron2"/>
    <dgm:cxn modelId="{C8EDA297-B501-4802-AB50-3142924B18B8}" type="presParOf" srcId="{24658098-D8AD-43A4-8D5B-AA4A99127A31}" destId="{46D15306-D7CE-418C-8106-8305F9974542}" srcOrd="5" destOrd="0" presId="urn:microsoft.com/office/officeart/2005/8/layout/chevron2"/>
    <dgm:cxn modelId="{D0686B2B-9AA4-4A48-AD0E-C0C1CEB53EB9}" type="presParOf" srcId="{24658098-D8AD-43A4-8D5B-AA4A99127A31}" destId="{B4E3FC29-96A0-4696-B4FF-329C39E1093B}" srcOrd="6" destOrd="0" presId="urn:microsoft.com/office/officeart/2005/8/layout/chevron2"/>
    <dgm:cxn modelId="{F3472126-7914-42D9-9D57-6FC9B71223FF}" type="presParOf" srcId="{B4E3FC29-96A0-4696-B4FF-329C39E1093B}" destId="{025CEF77-A68A-4871-A41E-1011502D3F31}" srcOrd="0" destOrd="0" presId="urn:microsoft.com/office/officeart/2005/8/layout/chevron2"/>
    <dgm:cxn modelId="{08D47473-E0ED-4A01-B3E0-7542E5931CDD}" type="presParOf" srcId="{B4E3FC29-96A0-4696-B4FF-329C39E1093B}" destId="{DD5F99EC-1149-4F9C-ADBF-B2224DEBC881}" srcOrd="1" destOrd="0" presId="urn:microsoft.com/office/officeart/2005/8/layout/chevron2"/>
    <dgm:cxn modelId="{CFA2AA29-D0B7-4892-BB16-DE317A800356}" type="presParOf" srcId="{24658098-D8AD-43A4-8D5B-AA4A99127A31}" destId="{8031A98F-05FA-4966-A2C8-98B5F88D596D}" srcOrd="7" destOrd="0" presId="urn:microsoft.com/office/officeart/2005/8/layout/chevron2"/>
    <dgm:cxn modelId="{5DD99569-C006-401B-96EC-39E789F77A77}" type="presParOf" srcId="{24658098-D8AD-43A4-8D5B-AA4A99127A31}" destId="{04A3683E-2952-42A7-ADD8-88D0933B613D}" srcOrd="8" destOrd="0" presId="urn:microsoft.com/office/officeart/2005/8/layout/chevron2"/>
    <dgm:cxn modelId="{51E47519-6CE6-407C-A85B-AFB8E135B56B}" type="presParOf" srcId="{04A3683E-2952-42A7-ADD8-88D0933B613D}" destId="{4F1FFC68-21F2-42A4-951F-88C74D4C0BB9}" srcOrd="0" destOrd="0" presId="urn:microsoft.com/office/officeart/2005/8/layout/chevron2"/>
    <dgm:cxn modelId="{CF47D85D-A4A0-4356-B4FD-8913A9EDAC57}" type="presParOf" srcId="{04A3683E-2952-42A7-ADD8-88D0933B613D}" destId="{2B6824E5-27D5-4F4B-9080-07CCBA3152E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CB72C-3B90-43A1-82D8-9D9D98BF0F67}">
      <dsp:nvSpPr>
        <dsp:cNvPr id="0" name=""/>
        <dsp:cNvSpPr/>
      </dsp:nvSpPr>
      <dsp:spPr>
        <a:xfrm rot="5400000">
          <a:off x="-145236" y="145236"/>
          <a:ext cx="968243" cy="67777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1</a:t>
          </a:r>
          <a:endParaRPr lang="ru-RU" sz="1900" kern="1200" dirty="0"/>
        </a:p>
      </dsp:txBody>
      <dsp:txXfrm rot="-5400000">
        <a:off x="1" y="338884"/>
        <a:ext cx="677770" cy="290473"/>
      </dsp:txXfrm>
    </dsp:sp>
    <dsp:sp modelId="{97530FBE-E6C2-45D6-9B02-024776D4F181}">
      <dsp:nvSpPr>
        <dsp:cNvPr id="0" name=""/>
        <dsp:cNvSpPr/>
      </dsp:nvSpPr>
      <dsp:spPr>
        <a:xfrm rot="5400000">
          <a:off x="4200670" y="-3519991"/>
          <a:ext cx="629358" cy="76751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omic Sans MS" pitchFamily="66" charset="0"/>
            </a:rPr>
            <a:t>Уравнение прямой имеет вид </a:t>
          </a:r>
          <a:r>
            <a:rPr lang="en-US" sz="2000" b="1" i="0" kern="1200" dirty="0" smtClean="0">
              <a:latin typeface="Comic Sans MS" pitchFamily="66" charset="0"/>
            </a:rPr>
            <a:t>y=</a:t>
          </a:r>
          <a:r>
            <a:rPr lang="en-US" sz="2000" b="1" i="0" kern="1200" dirty="0" err="1" smtClean="0">
              <a:latin typeface="Comic Sans MS" pitchFamily="66" charset="0"/>
            </a:rPr>
            <a:t>kx+l</a:t>
          </a:r>
          <a:r>
            <a:rPr lang="en-US" sz="2000" b="1" i="0" kern="1200" dirty="0" smtClean="0">
              <a:latin typeface="Comic Sans MS" pitchFamily="66" charset="0"/>
            </a:rPr>
            <a:t>.</a:t>
          </a:r>
          <a:endParaRPr lang="ru-RU" sz="2000" b="1" i="0" kern="1200" dirty="0">
            <a:latin typeface="Comic Sans MS" pitchFamily="66" charset="0"/>
          </a:endParaRPr>
        </a:p>
      </dsp:txBody>
      <dsp:txXfrm rot="-5400000">
        <a:off x="677771" y="33631"/>
        <a:ext cx="7644434" cy="567912"/>
      </dsp:txXfrm>
    </dsp:sp>
    <dsp:sp modelId="{CBE26722-A98C-4B09-B4FB-24E298A23BF8}">
      <dsp:nvSpPr>
        <dsp:cNvPr id="0" name=""/>
        <dsp:cNvSpPr/>
      </dsp:nvSpPr>
      <dsp:spPr>
        <a:xfrm rot="5400000">
          <a:off x="-145236" y="1019051"/>
          <a:ext cx="968243" cy="67777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</a:t>
          </a:r>
          <a:endParaRPr lang="ru-RU" sz="1900" kern="1200" dirty="0"/>
        </a:p>
      </dsp:txBody>
      <dsp:txXfrm rot="-5400000">
        <a:off x="1" y="1212699"/>
        <a:ext cx="677770" cy="290473"/>
      </dsp:txXfrm>
    </dsp:sp>
    <dsp:sp modelId="{59B698A0-8940-4D33-A5EE-E823BBE6F71B}">
      <dsp:nvSpPr>
        <dsp:cNvPr id="0" name=""/>
        <dsp:cNvSpPr/>
      </dsp:nvSpPr>
      <dsp:spPr>
        <a:xfrm rot="5400000">
          <a:off x="4200670" y="-2649084"/>
          <a:ext cx="629358" cy="76751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omic Sans MS" pitchFamily="66" charset="0"/>
            </a:rPr>
            <a:t>Примените условие параллельности прямых.</a:t>
          </a:r>
          <a:endParaRPr lang="ru-RU" sz="2000" b="1" kern="1200" dirty="0">
            <a:latin typeface="Comic Sans MS" pitchFamily="66" charset="0"/>
          </a:endParaRPr>
        </a:p>
      </dsp:txBody>
      <dsp:txXfrm rot="-5400000">
        <a:off x="677771" y="904538"/>
        <a:ext cx="7644434" cy="567912"/>
      </dsp:txXfrm>
    </dsp:sp>
    <dsp:sp modelId="{8E43B394-DFE3-4E9E-82CD-F2EA09ADDAF2}">
      <dsp:nvSpPr>
        <dsp:cNvPr id="0" name=""/>
        <dsp:cNvSpPr/>
      </dsp:nvSpPr>
      <dsp:spPr>
        <a:xfrm rot="5400000">
          <a:off x="-145236" y="1889957"/>
          <a:ext cx="968243" cy="67777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3</a:t>
          </a:r>
          <a:endParaRPr lang="ru-RU" sz="1900" kern="1200" dirty="0"/>
        </a:p>
      </dsp:txBody>
      <dsp:txXfrm rot="-5400000">
        <a:off x="1" y="2083605"/>
        <a:ext cx="677770" cy="290473"/>
      </dsp:txXfrm>
    </dsp:sp>
    <dsp:sp modelId="{4F50B4D2-CC4F-454B-AB8E-A77E22910245}">
      <dsp:nvSpPr>
        <dsp:cNvPr id="0" name=""/>
        <dsp:cNvSpPr/>
      </dsp:nvSpPr>
      <dsp:spPr>
        <a:xfrm rot="5400000">
          <a:off x="4200670" y="-1778178"/>
          <a:ext cx="629358" cy="76751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omic Sans MS" pitchFamily="66" charset="0"/>
            </a:rPr>
            <a:t>Определите угловой коэффициент прямой, уравнение которой должны записать.</a:t>
          </a:r>
          <a:endParaRPr lang="ru-RU" sz="2000" b="1" kern="1200" dirty="0">
            <a:latin typeface="Comic Sans MS" pitchFamily="66" charset="0"/>
          </a:endParaRPr>
        </a:p>
      </dsp:txBody>
      <dsp:txXfrm rot="-5400000">
        <a:off x="677771" y="1775444"/>
        <a:ext cx="7644434" cy="567912"/>
      </dsp:txXfrm>
    </dsp:sp>
    <dsp:sp modelId="{025CEF77-A68A-4871-A41E-1011502D3F31}">
      <dsp:nvSpPr>
        <dsp:cNvPr id="0" name=""/>
        <dsp:cNvSpPr/>
      </dsp:nvSpPr>
      <dsp:spPr>
        <a:xfrm rot="5400000">
          <a:off x="-145236" y="2760864"/>
          <a:ext cx="968243" cy="67777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4</a:t>
          </a:r>
          <a:endParaRPr lang="ru-RU" sz="1900" kern="1200" dirty="0"/>
        </a:p>
      </dsp:txBody>
      <dsp:txXfrm rot="-5400000">
        <a:off x="1" y="2954512"/>
        <a:ext cx="677770" cy="290473"/>
      </dsp:txXfrm>
    </dsp:sp>
    <dsp:sp modelId="{DD5F99EC-1149-4F9C-ADBF-B2224DEBC881}">
      <dsp:nvSpPr>
        <dsp:cNvPr id="0" name=""/>
        <dsp:cNvSpPr/>
      </dsp:nvSpPr>
      <dsp:spPr>
        <a:xfrm rot="5400000">
          <a:off x="4200670" y="-907272"/>
          <a:ext cx="629358" cy="76751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omic Sans MS" pitchFamily="66" charset="0"/>
            </a:rPr>
            <a:t>Используйте условие принадлежности точки с данными координатами графику некоторого уравнения.</a:t>
          </a:r>
          <a:endParaRPr lang="ru-RU" sz="2000" b="1" kern="1200" dirty="0">
            <a:latin typeface="Comic Sans MS" pitchFamily="66" charset="0"/>
          </a:endParaRPr>
        </a:p>
      </dsp:txBody>
      <dsp:txXfrm rot="-5400000">
        <a:off x="677771" y="2646350"/>
        <a:ext cx="7644434" cy="567912"/>
      </dsp:txXfrm>
    </dsp:sp>
    <dsp:sp modelId="{4F1FFC68-21F2-42A4-951F-88C74D4C0BB9}">
      <dsp:nvSpPr>
        <dsp:cNvPr id="0" name=""/>
        <dsp:cNvSpPr/>
      </dsp:nvSpPr>
      <dsp:spPr>
        <a:xfrm rot="5400000">
          <a:off x="-145236" y="3631770"/>
          <a:ext cx="968243" cy="67777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5</a:t>
          </a:r>
          <a:endParaRPr lang="ru-RU" sz="1900" kern="1200" dirty="0"/>
        </a:p>
      </dsp:txBody>
      <dsp:txXfrm rot="-5400000">
        <a:off x="1" y="3825418"/>
        <a:ext cx="677770" cy="290473"/>
      </dsp:txXfrm>
    </dsp:sp>
    <dsp:sp modelId="{2B6824E5-27D5-4F4B-9080-07CCBA3152EF}">
      <dsp:nvSpPr>
        <dsp:cNvPr id="0" name=""/>
        <dsp:cNvSpPr/>
      </dsp:nvSpPr>
      <dsp:spPr>
        <a:xfrm rot="5400000">
          <a:off x="4200670" y="-36365"/>
          <a:ext cx="629358" cy="76751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omic Sans MS" pitchFamily="66" charset="0"/>
            </a:rPr>
            <a:t>Подставьте </a:t>
          </a:r>
          <a:r>
            <a:rPr lang="en-US" sz="2000" b="1" kern="1200" dirty="0" smtClean="0">
              <a:latin typeface="Comic Sans MS" pitchFamily="66" charset="0"/>
            </a:rPr>
            <a:t>x=4 </a:t>
          </a:r>
          <a:r>
            <a:rPr lang="ru-RU" sz="2000" b="1" kern="1200" dirty="0" smtClean="0">
              <a:latin typeface="Comic Sans MS" pitchFamily="66" charset="0"/>
            </a:rPr>
            <a:t>и</a:t>
          </a:r>
          <a:r>
            <a:rPr lang="en-US" sz="2000" b="1" kern="1200" dirty="0" smtClean="0">
              <a:latin typeface="Comic Sans MS" pitchFamily="66" charset="0"/>
            </a:rPr>
            <a:t> y=-1 </a:t>
          </a:r>
          <a:r>
            <a:rPr lang="ru-RU" sz="2000" b="1" kern="1200" dirty="0" smtClean="0">
              <a:latin typeface="Comic Sans MS" pitchFamily="66" charset="0"/>
            </a:rPr>
            <a:t>в уравнение и найти </a:t>
          </a:r>
          <a:r>
            <a:rPr lang="en-US" sz="2000" b="1" kern="1200" dirty="0" smtClean="0">
              <a:latin typeface="Comic Sans MS" pitchFamily="66" charset="0"/>
            </a:rPr>
            <a:t>l.</a:t>
          </a:r>
          <a:r>
            <a:rPr lang="ru-RU" sz="2000" b="1" kern="1200" dirty="0" smtClean="0">
              <a:latin typeface="Comic Sans MS" pitchFamily="66" charset="0"/>
            </a:rPr>
            <a:t> </a:t>
          </a:r>
          <a:endParaRPr lang="ru-RU" sz="2000" b="1" kern="1200" dirty="0">
            <a:latin typeface="Comic Sans MS" pitchFamily="66" charset="0"/>
          </a:endParaRPr>
        </a:p>
      </dsp:txBody>
      <dsp:txXfrm rot="-5400000">
        <a:off x="677771" y="3517257"/>
        <a:ext cx="7644434" cy="567912"/>
      </dsp:txXfrm>
    </dsp:sp>
    <dsp:sp modelId="{3699C978-73F7-4378-9393-F528C1A2F903}">
      <dsp:nvSpPr>
        <dsp:cNvPr id="0" name=""/>
        <dsp:cNvSpPr/>
      </dsp:nvSpPr>
      <dsp:spPr>
        <a:xfrm rot="5400000">
          <a:off x="-145236" y="4502676"/>
          <a:ext cx="968243" cy="67777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6</a:t>
          </a:r>
          <a:endParaRPr lang="ru-RU" sz="1900" kern="1200" dirty="0"/>
        </a:p>
      </dsp:txBody>
      <dsp:txXfrm rot="-5400000">
        <a:off x="1" y="4696324"/>
        <a:ext cx="677770" cy="290473"/>
      </dsp:txXfrm>
    </dsp:sp>
    <dsp:sp modelId="{BC933245-F2EA-4455-A3F6-7B507CA8EECF}">
      <dsp:nvSpPr>
        <dsp:cNvPr id="0" name=""/>
        <dsp:cNvSpPr/>
      </dsp:nvSpPr>
      <dsp:spPr>
        <a:xfrm rot="5400000">
          <a:off x="4200670" y="834540"/>
          <a:ext cx="629358" cy="76751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latin typeface="Comic Sans MS" pitchFamily="66" charset="0"/>
            </a:rPr>
            <a:t>Запишите уравнение прямой.</a:t>
          </a:r>
          <a:endParaRPr lang="ru-RU" sz="2000" b="1" kern="1200" dirty="0">
            <a:latin typeface="Comic Sans MS" pitchFamily="66" charset="0"/>
          </a:endParaRPr>
        </a:p>
      </dsp:txBody>
      <dsp:txXfrm rot="-5400000">
        <a:off x="677771" y="4388163"/>
        <a:ext cx="7644434" cy="5679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BCB72C-3B90-43A1-82D8-9D9D98BF0F67}">
      <dsp:nvSpPr>
        <dsp:cNvPr id="0" name=""/>
        <dsp:cNvSpPr/>
      </dsp:nvSpPr>
      <dsp:spPr>
        <a:xfrm rot="5400000">
          <a:off x="-155419" y="155419"/>
          <a:ext cx="1036128" cy="72529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</a:t>
          </a:r>
          <a:endParaRPr lang="ru-RU" sz="2000" kern="1200" dirty="0"/>
        </a:p>
      </dsp:txBody>
      <dsp:txXfrm rot="-5400000">
        <a:off x="0" y="362645"/>
        <a:ext cx="725290" cy="310838"/>
      </dsp:txXfrm>
    </dsp:sp>
    <dsp:sp modelId="{97530FBE-E6C2-45D6-9B02-024776D4F181}">
      <dsp:nvSpPr>
        <dsp:cNvPr id="0" name=""/>
        <dsp:cNvSpPr/>
      </dsp:nvSpPr>
      <dsp:spPr>
        <a:xfrm rot="5400000">
          <a:off x="4169307" y="-3441447"/>
          <a:ext cx="673483" cy="75615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Comic Sans MS" pitchFamily="66" charset="0"/>
            </a:rPr>
            <a:t>Уравнение прямой имеет вид </a:t>
          </a:r>
          <a:r>
            <a:rPr lang="en-US" sz="2400" b="1" i="0" kern="1200" dirty="0" smtClean="0">
              <a:latin typeface="Comic Sans MS" pitchFamily="66" charset="0"/>
            </a:rPr>
            <a:t>y=</a:t>
          </a:r>
          <a:r>
            <a:rPr lang="en-US" sz="2400" b="1" i="0" kern="1200" dirty="0" err="1" smtClean="0">
              <a:latin typeface="Comic Sans MS" pitchFamily="66" charset="0"/>
            </a:rPr>
            <a:t>kx+l</a:t>
          </a:r>
          <a:r>
            <a:rPr lang="en-US" sz="2400" b="1" i="0" kern="1200" dirty="0" smtClean="0">
              <a:latin typeface="Comic Sans MS" pitchFamily="66" charset="0"/>
            </a:rPr>
            <a:t>.</a:t>
          </a:r>
          <a:endParaRPr lang="ru-RU" sz="2400" b="1" i="0" kern="1200" dirty="0">
            <a:latin typeface="Comic Sans MS" pitchFamily="66" charset="0"/>
          </a:endParaRPr>
        </a:p>
      </dsp:txBody>
      <dsp:txXfrm rot="-5400000">
        <a:off x="725291" y="35446"/>
        <a:ext cx="7528640" cy="607729"/>
      </dsp:txXfrm>
    </dsp:sp>
    <dsp:sp modelId="{CBE26722-A98C-4B09-B4FB-24E298A23BF8}">
      <dsp:nvSpPr>
        <dsp:cNvPr id="0" name=""/>
        <dsp:cNvSpPr/>
      </dsp:nvSpPr>
      <dsp:spPr>
        <a:xfrm rot="5400000">
          <a:off x="-155419" y="1076398"/>
          <a:ext cx="1036128" cy="72529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2</a:t>
          </a:r>
          <a:endParaRPr lang="ru-RU" sz="2000" kern="1200" dirty="0"/>
        </a:p>
      </dsp:txBody>
      <dsp:txXfrm rot="-5400000">
        <a:off x="0" y="1283624"/>
        <a:ext cx="725290" cy="310838"/>
      </dsp:txXfrm>
    </dsp:sp>
    <dsp:sp modelId="{59B698A0-8940-4D33-A5EE-E823BBE6F71B}">
      <dsp:nvSpPr>
        <dsp:cNvPr id="0" name=""/>
        <dsp:cNvSpPr/>
      </dsp:nvSpPr>
      <dsp:spPr>
        <a:xfrm rot="5400000">
          <a:off x="4169307" y="-2523037"/>
          <a:ext cx="673483" cy="75615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Comic Sans MS" pitchFamily="66" charset="0"/>
            </a:rPr>
            <a:t>Подставьте координаты точки А (</a:t>
          </a:r>
          <a:r>
            <a:rPr lang="en-US" sz="2400" b="1" kern="1200" dirty="0" smtClean="0">
              <a:latin typeface="Comic Sans MS" pitchFamily="66" charset="0"/>
            </a:rPr>
            <a:t>x=</a:t>
          </a:r>
          <a:r>
            <a:rPr lang="ru-RU" sz="2400" b="1" kern="1200" dirty="0" smtClean="0">
              <a:latin typeface="Comic Sans MS" pitchFamily="66" charset="0"/>
            </a:rPr>
            <a:t>-1</a:t>
          </a:r>
          <a:r>
            <a:rPr lang="en-US" sz="2400" b="1" kern="1200" dirty="0" smtClean="0">
              <a:latin typeface="Comic Sans MS" pitchFamily="66" charset="0"/>
            </a:rPr>
            <a:t> </a:t>
          </a:r>
          <a:r>
            <a:rPr lang="ru-RU" sz="2400" b="1" kern="1200" dirty="0" smtClean="0">
              <a:latin typeface="Comic Sans MS" pitchFamily="66" charset="0"/>
            </a:rPr>
            <a:t>и </a:t>
          </a:r>
          <a:r>
            <a:rPr lang="en-US" sz="2400" b="1" kern="1200" dirty="0" smtClean="0">
              <a:latin typeface="Comic Sans MS" pitchFamily="66" charset="0"/>
            </a:rPr>
            <a:t>y=</a:t>
          </a:r>
          <a:r>
            <a:rPr lang="ru-RU" sz="2400" b="1" kern="1200" dirty="0" smtClean="0">
              <a:latin typeface="Comic Sans MS" pitchFamily="66" charset="0"/>
            </a:rPr>
            <a:t>2) в уравнение </a:t>
          </a:r>
          <a:r>
            <a:rPr lang="en-US" sz="2400" b="1" i="0" kern="1200" dirty="0" smtClean="0">
              <a:latin typeface="Comic Sans MS" pitchFamily="66" charset="0"/>
            </a:rPr>
            <a:t>y=</a:t>
          </a:r>
          <a:r>
            <a:rPr lang="en-US" sz="2400" b="1" i="0" kern="1200" dirty="0" err="1" smtClean="0">
              <a:latin typeface="Comic Sans MS" pitchFamily="66" charset="0"/>
            </a:rPr>
            <a:t>kx+l</a:t>
          </a:r>
          <a:r>
            <a:rPr lang="ru-RU" sz="2400" b="1" i="0" kern="1200" dirty="0" smtClean="0">
              <a:latin typeface="Comic Sans MS" pitchFamily="66" charset="0"/>
            </a:rPr>
            <a:t>.</a:t>
          </a:r>
          <a:endParaRPr lang="ru-RU" sz="2400" b="1" kern="1200" dirty="0">
            <a:latin typeface="Comic Sans MS" pitchFamily="66" charset="0"/>
          </a:endParaRPr>
        </a:p>
      </dsp:txBody>
      <dsp:txXfrm rot="-5400000">
        <a:off x="725291" y="953856"/>
        <a:ext cx="7528640" cy="607729"/>
      </dsp:txXfrm>
    </dsp:sp>
    <dsp:sp modelId="{8E43B394-DFE3-4E9E-82CD-F2EA09ADDAF2}">
      <dsp:nvSpPr>
        <dsp:cNvPr id="0" name=""/>
        <dsp:cNvSpPr/>
      </dsp:nvSpPr>
      <dsp:spPr>
        <a:xfrm rot="5400000">
          <a:off x="-155419" y="1994808"/>
          <a:ext cx="1036128" cy="72529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3</a:t>
          </a:r>
          <a:endParaRPr lang="ru-RU" sz="2000" kern="1200" dirty="0"/>
        </a:p>
      </dsp:txBody>
      <dsp:txXfrm rot="-5400000">
        <a:off x="0" y="2202034"/>
        <a:ext cx="725290" cy="310838"/>
      </dsp:txXfrm>
    </dsp:sp>
    <dsp:sp modelId="{4F50B4D2-CC4F-454B-AB8E-A77E22910245}">
      <dsp:nvSpPr>
        <dsp:cNvPr id="0" name=""/>
        <dsp:cNvSpPr/>
      </dsp:nvSpPr>
      <dsp:spPr>
        <a:xfrm rot="5400000">
          <a:off x="4169307" y="-1604627"/>
          <a:ext cx="673483" cy="75615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Comic Sans MS" pitchFamily="66" charset="0"/>
            </a:rPr>
            <a:t>Подставьте координаты точки В (</a:t>
          </a:r>
          <a:r>
            <a:rPr lang="en-US" sz="2400" b="1" kern="1200" dirty="0" smtClean="0">
              <a:latin typeface="Comic Sans MS" pitchFamily="66" charset="0"/>
            </a:rPr>
            <a:t>x=</a:t>
          </a:r>
          <a:r>
            <a:rPr lang="ru-RU" sz="2400" b="1" kern="1200" dirty="0" smtClean="0">
              <a:latin typeface="Comic Sans MS" pitchFamily="66" charset="0"/>
            </a:rPr>
            <a:t>3</a:t>
          </a:r>
          <a:r>
            <a:rPr lang="en-US" sz="2400" b="1" kern="1200" dirty="0" smtClean="0">
              <a:latin typeface="Comic Sans MS" pitchFamily="66" charset="0"/>
            </a:rPr>
            <a:t> </a:t>
          </a:r>
          <a:r>
            <a:rPr lang="ru-RU" sz="2400" b="1" kern="1200" dirty="0" smtClean="0">
              <a:latin typeface="Comic Sans MS" pitchFamily="66" charset="0"/>
            </a:rPr>
            <a:t>и </a:t>
          </a:r>
          <a:r>
            <a:rPr lang="en-US" sz="2400" b="1" kern="1200" dirty="0" smtClean="0">
              <a:latin typeface="Comic Sans MS" pitchFamily="66" charset="0"/>
            </a:rPr>
            <a:t>y=</a:t>
          </a:r>
          <a:r>
            <a:rPr lang="ru-RU" sz="2400" b="1" kern="1200" dirty="0" smtClean="0">
              <a:latin typeface="Comic Sans MS" pitchFamily="66" charset="0"/>
            </a:rPr>
            <a:t>4) в уравнение </a:t>
          </a:r>
          <a:r>
            <a:rPr lang="en-US" sz="2400" b="1" i="0" kern="1200" dirty="0" smtClean="0">
              <a:latin typeface="Comic Sans MS" pitchFamily="66" charset="0"/>
            </a:rPr>
            <a:t>y=</a:t>
          </a:r>
          <a:r>
            <a:rPr lang="en-US" sz="2400" b="1" i="0" kern="1200" dirty="0" err="1" smtClean="0">
              <a:latin typeface="Comic Sans MS" pitchFamily="66" charset="0"/>
            </a:rPr>
            <a:t>kx+l</a:t>
          </a:r>
          <a:r>
            <a:rPr lang="ru-RU" sz="2400" b="1" i="0" kern="1200" dirty="0" smtClean="0">
              <a:latin typeface="Comic Sans MS" pitchFamily="66" charset="0"/>
            </a:rPr>
            <a:t>.</a:t>
          </a:r>
          <a:endParaRPr lang="ru-RU" sz="2400" b="1" kern="1200" dirty="0">
            <a:latin typeface="Comic Sans MS" pitchFamily="66" charset="0"/>
          </a:endParaRPr>
        </a:p>
      </dsp:txBody>
      <dsp:txXfrm rot="-5400000">
        <a:off x="725291" y="1872266"/>
        <a:ext cx="7528640" cy="607729"/>
      </dsp:txXfrm>
    </dsp:sp>
    <dsp:sp modelId="{025CEF77-A68A-4871-A41E-1011502D3F31}">
      <dsp:nvSpPr>
        <dsp:cNvPr id="0" name=""/>
        <dsp:cNvSpPr/>
      </dsp:nvSpPr>
      <dsp:spPr>
        <a:xfrm rot="5400000">
          <a:off x="-155419" y="2913218"/>
          <a:ext cx="1036128" cy="72529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4</a:t>
          </a:r>
          <a:endParaRPr lang="ru-RU" sz="2000" kern="1200" dirty="0"/>
        </a:p>
      </dsp:txBody>
      <dsp:txXfrm rot="-5400000">
        <a:off x="0" y="3120444"/>
        <a:ext cx="725290" cy="310838"/>
      </dsp:txXfrm>
    </dsp:sp>
    <dsp:sp modelId="{DD5F99EC-1149-4F9C-ADBF-B2224DEBC881}">
      <dsp:nvSpPr>
        <dsp:cNvPr id="0" name=""/>
        <dsp:cNvSpPr/>
      </dsp:nvSpPr>
      <dsp:spPr>
        <a:xfrm rot="5400000">
          <a:off x="4169307" y="-686217"/>
          <a:ext cx="673483" cy="75615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Comic Sans MS" pitchFamily="66" charset="0"/>
            </a:rPr>
            <a:t>Составьте и решите систему</a:t>
          </a:r>
          <a:endParaRPr lang="ru-RU" sz="2400" b="1" kern="1200" dirty="0">
            <a:latin typeface="Comic Sans MS" pitchFamily="66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Comic Sans MS" pitchFamily="66" charset="0"/>
            </a:rPr>
            <a:t> уравнений </a:t>
          </a:r>
          <a:endParaRPr lang="ru-RU" sz="2400" b="1" kern="1200" dirty="0">
            <a:latin typeface="Comic Sans MS" pitchFamily="66" charset="0"/>
          </a:endParaRPr>
        </a:p>
      </dsp:txBody>
      <dsp:txXfrm rot="-5400000">
        <a:off x="725291" y="2790676"/>
        <a:ext cx="7528640" cy="607729"/>
      </dsp:txXfrm>
    </dsp:sp>
    <dsp:sp modelId="{4F1FFC68-21F2-42A4-951F-88C74D4C0BB9}">
      <dsp:nvSpPr>
        <dsp:cNvPr id="0" name=""/>
        <dsp:cNvSpPr/>
      </dsp:nvSpPr>
      <dsp:spPr>
        <a:xfrm rot="5400000">
          <a:off x="-155419" y="3831628"/>
          <a:ext cx="1036128" cy="72529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5</a:t>
          </a:r>
          <a:endParaRPr lang="ru-RU" sz="2000" kern="1200" dirty="0"/>
        </a:p>
      </dsp:txBody>
      <dsp:txXfrm rot="-5400000">
        <a:off x="0" y="4038854"/>
        <a:ext cx="725290" cy="310838"/>
      </dsp:txXfrm>
    </dsp:sp>
    <dsp:sp modelId="{2B6824E5-27D5-4F4B-9080-07CCBA3152EF}">
      <dsp:nvSpPr>
        <dsp:cNvPr id="0" name=""/>
        <dsp:cNvSpPr/>
      </dsp:nvSpPr>
      <dsp:spPr>
        <a:xfrm rot="5400000">
          <a:off x="4169307" y="232192"/>
          <a:ext cx="673483" cy="756151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Comic Sans MS" pitchFamily="66" charset="0"/>
            </a:rPr>
            <a:t>Подставьте значения </a:t>
          </a:r>
          <a:r>
            <a:rPr lang="en-US" sz="2400" b="1" kern="1200" dirty="0" smtClean="0">
              <a:latin typeface="Comic Sans MS" pitchFamily="66" charset="0"/>
            </a:rPr>
            <a:t>k</a:t>
          </a:r>
          <a:r>
            <a:rPr lang="ru-RU" sz="2400" b="1" kern="1200" dirty="0" smtClean="0">
              <a:latin typeface="Comic Sans MS" pitchFamily="66" charset="0"/>
            </a:rPr>
            <a:t> и </a:t>
          </a:r>
          <a:r>
            <a:rPr lang="en-US" sz="2400" b="1" kern="1200" dirty="0" smtClean="0">
              <a:latin typeface="Comic Sans MS" pitchFamily="66" charset="0"/>
            </a:rPr>
            <a:t>l</a:t>
          </a:r>
          <a:r>
            <a:rPr lang="ru-RU" sz="2400" b="1" kern="1200" dirty="0" smtClean="0">
              <a:latin typeface="Comic Sans MS" pitchFamily="66" charset="0"/>
            </a:rPr>
            <a:t> и</a:t>
          </a:r>
          <a:r>
            <a:rPr lang="en-US" sz="2400" b="1" kern="1200" dirty="0" smtClean="0">
              <a:latin typeface="Comic Sans MS" pitchFamily="66" charset="0"/>
            </a:rPr>
            <a:t> </a:t>
          </a:r>
          <a:r>
            <a:rPr lang="ru-RU" sz="2400" b="1" kern="1200" dirty="0" smtClean="0">
              <a:latin typeface="Comic Sans MS" pitchFamily="66" charset="0"/>
            </a:rPr>
            <a:t>запишите</a:t>
          </a:r>
          <a:endParaRPr lang="ru-RU" sz="2400" b="1" kern="1200" dirty="0">
            <a:latin typeface="Comic Sans MS" pitchFamily="66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latin typeface="Comic Sans MS" pitchFamily="66" charset="0"/>
            </a:rPr>
            <a:t>уравнение прямой.</a:t>
          </a:r>
          <a:endParaRPr lang="ru-RU" sz="2400" b="1" kern="1200" dirty="0">
            <a:latin typeface="Comic Sans MS" pitchFamily="66" charset="0"/>
          </a:endParaRPr>
        </a:p>
      </dsp:txBody>
      <dsp:txXfrm rot="-5400000">
        <a:off x="725291" y="3709086"/>
        <a:ext cx="7528640" cy="6077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12D2A9-1517-4884-8CCC-E8B7D41B353E}" type="datetimeFigureOut">
              <a:rPr lang="ru-RU"/>
              <a:pPr>
                <a:defRPr/>
              </a:pPr>
              <a:t>11.04.2017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99CE555-F1AE-42F0-9E7C-AA2B3B674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411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9CE555-F1AE-42F0-9E7C-AA2B3B67485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293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2FB5EA-F4FB-4471-A762-9EE1CC768310}" type="slidenum">
              <a:rPr lang="ru-RU" smtClean="0"/>
              <a:pPr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200174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8346B2-5451-406F-B9A8-C7886B0369A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D244AC-7380-4347-B522-8CB4BE12508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C3FCFA-CC3B-42F9-B639-DE225E5ECE5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086CA1-8CF9-42CD-BC85-9C928C32D67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AD0A41-88FA-45B5-82F0-ED09BB31FE6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103C6E-9ED5-47D1-A342-CE50F6D031A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5DFA4D-DE99-48EC-AD79-F21FFA3A128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35332F-9707-4267-AB81-0E99A4BA336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8A279B-2F6E-4DD4-B77E-95940E0FC5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1F35B1-892A-4E69-B590-5BA61ECF5C7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E1A339-0565-4B28-9C5C-4E3CB86AEF6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E034E3C-087D-4C29-BBBE-F262EAF248C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gif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1.jpeg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0.png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1.xml"/><Relationship Id="rId15" Type="http://schemas.openxmlformats.org/officeDocument/2006/relationships/image" Target="../media/image12.png"/><Relationship Id="rId10" Type="http://schemas.openxmlformats.org/officeDocument/2006/relationships/image" Target="../media/image8.wmf"/><Relationship Id="rId4" Type="http://schemas.openxmlformats.org/officeDocument/2006/relationships/diagramData" Target="../diagrams/data1.xml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oleObject" Target="../embeddings/oleObject2.bin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2.xml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.wmf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20.png"/><Relationship Id="rId5" Type="http://schemas.openxmlformats.org/officeDocument/2006/relationships/diagramLayout" Target="../diagrams/layout2.xml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19.png"/><Relationship Id="rId4" Type="http://schemas.openxmlformats.org/officeDocument/2006/relationships/diagramData" Target="../diagrams/data2.xml"/><Relationship Id="rId9" Type="http://schemas.openxmlformats.org/officeDocument/2006/relationships/image" Target="../media/image18.png"/><Relationship Id="rId1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92" y="1048238"/>
            <a:ext cx="7977613" cy="4254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570251"/>
            <a:ext cx="4968552" cy="4779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Магазин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6292" y="548680"/>
            <a:ext cx="280831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148064" y="3426880"/>
            <a:ext cx="3264848" cy="2448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1882976" y="3641572"/>
            <a:ext cx="0" cy="25905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437668" y="5945828"/>
            <a:ext cx="382968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31048" y="5945828"/>
            <a:ext cx="2225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Количество товара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615646" y="4645038"/>
            <a:ext cx="2089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стоимость товара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8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8372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Задача по экономике</a:t>
            </a:r>
            <a:endParaRPr lang="ru-RU" sz="400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1214422"/>
            <a:ext cx="9073008" cy="3500462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ru-RU" sz="2400" dirty="0" smtClean="0">
                <a:latin typeface="Comic Sans MS" pitchFamily="66" charset="0"/>
              </a:rPr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Известно, что предприятие производит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ноутбуки. Затраты на производство составляют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тыс.рублей при выпуске </a:t>
            </a:r>
            <a:r>
              <a:rPr lang="ru-RU" sz="2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штук продукции в месяц. Если предприятие будет производить </a:t>
            </a:r>
            <a:r>
              <a:rPr lang="en-US" sz="24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штук этой же продукции в месяц, то затраты составят </a:t>
            </a:r>
            <a:r>
              <a:rPr lang="en-US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тыс.рублей.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Вычислите затраты предприятия, если оно будет выпускать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ноутбуков в месяц, а формула затрат имеет вид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R(x)=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x+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Comic Sans MS" pitchFamily="66" charset="0"/>
              </a:rPr>
              <a:t/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005064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latin typeface="Comic Sans MS" pitchFamily="66" charset="0"/>
              </a:rPr>
              <a:t>Варианты:</a:t>
            </a:r>
            <a:r>
              <a:rPr lang="ru-RU" sz="2400" dirty="0" smtClean="0">
                <a:latin typeface="Comic Sans MS" pitchFamily="66" charset="0"/>
              </a:rPr>
              <a:t>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a=10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b=8 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c=150 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d=128 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p=11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a=260,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b=200,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c=5250,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d=4050,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p=210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a=190,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b=210,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c=1350,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d=1450,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p=240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a=80,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b=100,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c=1160,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d=1350,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p=105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480"/>
            <a:ext cx="8105554" cy="1643074"/>
          </a:xfrm>
        </p:spPr>
        <p:txBody>
          <a:bodyPr>
            <a:noAutofit/>
          </a:bodyPr>
          <a:lstStyle/>
          <a:p>
            <a:r>
              <a:rPr lang="ru-RU" sz="4000" b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 задачи варианта 1</a:t>
            </a:r>
            <a:r>
              <a:rPr lang="ru-RU" sz="4000" b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=10 ,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=8 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,c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=150 ,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000" b="0" dirty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=128 ,p=11</a:t>
            </a:r>
            <a:r>
              <a:rPr lang="ru-RU" sz="4000" b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4000" b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R(x)=</a:t>
            </a:r>
            <a:r>
              <a:rPr lang="el-GR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x+</a:t>
            </a:r>
            <a:r>
              <a:rPr lang="el-GR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071678"/>
            <a:ext cx="8183880" cy="5143536"/>
          </a:xfrm>
        </p:spPr>
        <p:txBody>
          <a:bodyPr>
            <a:normAutofit fontScale="92500" lnSpcReduction="10000"/>
          </a:bodyPr>
          <a:lstStyle/>
          <a:p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Составим и решим систему уравнений:</a:t>
            </a:r>
          </a:p>
          <a:p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3800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=11, </a:t>
            </a:r>
            <a:r>
              <a:rPr lang="el-GR" sz="3800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=400</a:t>
            </a:r>
          </a:p>
          <a:p>
            <a:r>
              <a:rPr lang="en-US" sz="3800" i="1" dirty="0" smtClean="0">
                <a:latin typeface="Times New Roman" pitchFamily="18" charset="0"/>
                <a:cs typeface="Times New Roman" pitchFamily="18" charset="0"/>
              </a:rPr>
              <a:t>R(x)=11x+400</a:t>
            </a:r>
          </a:p>
          <a:p>
            <a:r>
              <a:rPr lang="en-US" sz="3800" i="1" dirty="0" smtClean="0">
                <a:latin typeface="Times New Roman" pitchFamily="18" charset="0"/>
                <a:cs typeface="Times New Roman" pitchFamily="18" charset="0"/>
              </a:rPr>
              <a:t>p=11</a:t>
            </a:r>
          </a:p>
          <a:p>
            <a:r>
              <a:rPr lang="en-US" sz="3800" i="1" dirty="0" smtClean="0">
                <a:latin typeface="Times New Roman" pitchFamily="18" charset="0"/>
                <a:cs typeface="Times New Roman" pitchFamily="18" charset="0"/>
              </a:rPr>
              <a:t>R(11)=11∙11+400=</a:t>
            </a:r>
            <a:r>
              <a:rPr lang="en-US" sz="3800" i="1" u="sng" dirty="0" smtClean="0">
                <a:latin typeface="Times New Roman" pitchFamily="18" charset="0"/>
                <a:cs typeface="Times New Roman" pitchFamily="18" charset="0"/>
              </a:rPr>
              <a:t>521</a:t>
            </a:r>
            <a:endParaRPr lang="ru-RU" sz="3800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3714744" y="2500306"/>
          <a:ext cx="2643206" cy="1237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Формула" r:id="rId3" imgW="1002960" imgH="469800" progId="Equation.3">
                  <p:embed/>
                </p:oleObj>
              </mc:Choice>
              <mc:Fallback>
                <p:oleObj name="Формула" r:id="rId3" imgW="100296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44" y="2500306"/>
                        <a:ext cx="2643206" cy="12379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4" name="Picture 4" descr="C:\Program Files (x86)\Microsoft Office\MEDIA\CAGCAT10\j028320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929066"/>
            <a:ext cx="2560347" cy="2505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079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800" b="0" dirty="0" smtClean="0">
                <a:ln w="18415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4800" b="0" dirty="0">
              <a:ln w="18415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806489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521 тыс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 рублей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– затраты на производство 11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ноутбуков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5400" dirty="0">
              <a:latin typeface="Comic Sans MS" pitchFamily="66" charset="0"/>
            </a:endParaRPr>
          </a:p>
        </p:txBody>
      </p:sp>
      <p:pic>
        <p:nvPicPr>
          <p:cNvPr id="7" name="Рисунок 6" descr="Без имени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3" y="3297318"/>
            <a:ext cx="5072098" cy="33855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460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emL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55000" contrast="-50000"/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4116924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>
                <a:latin typeface="Arial Black" pitchFamily="34" charset="0"/>
              </a:rPr>
              <a:t>Условие задачи:</a:t>
            </a:r>
            <a:endParaRPr lang="ru-RU" sz="4000" u="sng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4378" y="4666139"/>
            <a:ext cx="853532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Построить график зависимости массы вещества от количества вещества для воды </a:t>
            </a:r>
            <a:endParaRPr lang="ru-RU" sz="4400" dirty="0"/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898325"/>
              </p:ext>
            </p:extLst>
          </p:nvPr>
        </p:nvGraphicFramePr>
        <p:xfrm>
          <a:off x="5694028" y="2695138"/>
          <a:ext cx="1470783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6" name="Формула" r:id="rId4" imgW="444240" imgH="215640" progId="Equation.3">
                  <p:embed/>
                </p:oleObj>
              </mc:Choice>
              <mc:Fallback>
                <p:oleObj name="Формула" r:id="rId4" imgW="44424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4028" y="2695138"/>
                        <a:ext cx="1470783" cy="714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0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>
                <a:latin typeface="Arial Black" pitchFamily="34" charset="0"/>
              </a:rPr>
              <a:t>Задача по химии:</a:t>
            </a:r>
            <a:endParaRPr lang="ru-RU" sz="4000" u="sng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696542"/>
            <a:ext cx="81741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 – </a:t>
            </a:r>
            <a:r>
              <a:rPr lang="ru-RU" sz="3600" dirty="0" smtClean="0"/>
              <a:t>масса вещества</a:t>
            </a:r>
          </a:p>
          <a:p>
            <a:r>
              <a:rPr lang="ru-RU" sz="3600" dirty="0" smtClean="0"/>
              <a:t>М – молярная масса вещества</a:t>
            </a:r>
          </a:p>
          <a:p>
            <a:r>
              <a:rPr lang="en-US" sz="3600" dirty="0" smtClean="0"/>
              <a:t>n – </a:t>
            </a:r>
            <a:r>
              <a:rPr lang="ru-RU" sz="3600" dirty="0" smtClean="0"/>
              <a:t>количество вещества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40264"/>
            <a:ext cx="871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 Narrow" pitchFamily="34" charset="0"/>
              </a:rPr>
              <a:t>Масса вещества находится по формуле </a:t>
            </a:r>
            <a:endParaRPr lang="ru-RU" sz="3600" dirty="0"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15206" y="928670"/>
            <a:ext cx="1785950" cy="85725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286644" y="1071546"/>
            <a:ext cx="1857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haroni" pitchFamily="2" charset="-79"/>
                <a:cs typeface="Aharoni" pitchFamily="2" charset="-79"/>
              </a:rPr>
              <a:t>m = </a:t>
            </a:r>
            <a:r>
              <a:rPr lang="en-US" sz="3200" dirty="0" err="1" smtClean="0">
                <a:latin typeface="Aharoni" pitchFamily="2" charset="-79"/>
                <a:cs typeface="Aharoni" pitchFamily="2" charset="-79"/>
              </a:rPr>
              <a:t>M</a:t>
            </a:r>
            <a:r>
              <a:rPr lang="en-US" sz="3200" dirty="0" err="1" smtClean="0">
                <a:latin typeface="Century Gothic"/>
                <a:cs typeface="Aharoni" pitchFamily="2" charset="-79"/>
              </a:rPr>
              <a:t>∙</a:t>
            </a:r>
            <a:r>
              <a:rPr lang="en-US" sz="3200" dirty="0" err="1" smtClean="0">
                <a:latin typeface="Aharoni" pitchFamily="2" charset="-79"/>
                <a:cs typeface="Aharoni" pitchFamily="2" charset="-79"/>
              </a:rPr>
              <a:t>n</a:t>
            </a:r>
            <a:endParaRPr lang="ru-RU" sz="3200" dirty="0">
              <a:cs typeface="Aharoni" pitchFamily="2" charset="-79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915386_large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34000" contrast="-54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5357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>
                <a:latin typeface="Arial Black" pitchFamily="34" charset="0"/>
              </a:rPr>
              <a:t>Решение:</a:t>
            </a:r>
            <a:endParaRPr lang="ru-RU" sz="4000" u="sng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643050"/>
            <a:ext cx="89297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1.Вычислим молярную массу воды:</a:t>
            </a:r>
          </a:p>
          <a:p>
            <a:r>
              <a:rPr lang="ru-RU" sz="4000" dirty="0" smtClean="0"/>
              <a:t>    </a:t>
            </a:r>
            <a:r>
              <a:rPr lang="ru-RU" sz="4000" b="1" dirty="0" smtClean="0"/>
              <a:t>М( </a:t>
            </a:r>
            <a:r>
              <a:rPr lang="ru-RU" sz="4000" dirty="0" smtClean="0"/>
              <a:t>       ) = 1 </a:t>
            </a:r>
            <a:r>
              <a:rPr lang="ru-RU" sz="4000" dirty="0" smtClean="0">
                <a:latin typeface="Century Gothic"/>
              </a:rPr>
              <a:t>∙</a:t>
            </a:r>
            <a:r>
              <a:rPr lang="ru-RU" sz="4000" dirty="0" smtClean="0"/>
              <a:t> 2 + 16 = 18 г/моль</a:t>
            </a:r>
          </a:p>
          <a:p>
            <a:r>
              <a:rPr lang="ru-RU" sz="4000" dirty="0" smtClean="0"/>
              <a:t>2.Решим задачу по формуле</a:t>
            </a:r>
            <a:r>
              <a:rPr lang="en-US" sz="4000" dirty="0" smtClean="0"/>
              <a:t> m=M</a:t>
            </a:r>
            <a:r>
              <a:rPr lang="ru-RU" sz="4000" dirty="0" smtClean="0">
                <a:latin typeface="Century Gothic"/>
              </a:rPr>
              <a:t>∙</a:t>
            </a:r>
            <a:r>
              <a:rPr lang="en-US" sz="4000" dirty="0" smtClean="0"/>
              <a:t>n</a:t>
            </a:r>
            <a:r>
              <a:rPr lang="ru-RU" sz="4000" dirty="0" smtClean="0"/>
              <a:t>:</a:t>
            </a:r>
          </a:p>
          <a:p>
            <a:r>
              <a:rPr lang="ru-RU" sz="4000" dirty="0" smtClean="0"/>
              <a:t>    </a:t>
            </a:r>
            <a:r>
              <a:rPr lang="en-US" sz="4000" u="sng" dirty="0" smtClean="0"/>
              <a:t>m = 18n</a:t>
            </a:r>
            <a:endParaRPr lang="ru-RU" sz="4000" u="sng" dirty="0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1428728" y="2357430"/>
          <a:ext cx="1143009" cy="573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94" name="Формула" r:id="rId4" imgW="342720" imgH="215640" progId="Equation.3">
                  <p:embed/>
                </p:oleObj>
              </mc:Choice>
              <mc:Fallback>
                <p:oleObj name="Формула" r:id="rId4" imgW="3427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2357430"/>
                        <a:ext cx="1143009" cy="5730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358246" cy="1500174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solidFill>
                  <a:schemeClr val="tx1"/>
                </a:solidFill>
                <a:latin typeface="Arial Black" pitchFamily="34" charset="0"/>
              </a:rPr>
              <a:t>Построим график зависимости массы вещества от количества: </a:t>
            </a:r>
            <a:endParaRPr lang="ru-RU" sz="3200" u="sng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0a12f4215e67711b67b8d31d812f0da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29454" y="3399617"/>
            <a:ext cx="2214546" cy="3458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bn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000240"/>
            <a:ext cx="2143140" cy="1252578"/>
          </a:xfrm>
          <a:prstGeom prst="rect">
            <a:avLst/>
          </a:prstGeom>
        </p:spPr>
      </p:pic>
      <p:pic>
        <p:nvPicPr>
          <p:cNvPr id="9" name="Рисунок 8" descr="рпас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3405" y="1851913"/>
            <a:ext cx="5099301" cy="4725810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418593" y="3537588"/>
            <a:ext cx="2643206" cy="7143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Блок-схема: узел 15"/>
          <p:cNvSpPr/>
          <p:nvPr/>
        </p:nvSpPr>
        <p:spPr>
          <a:xfrm>
            <a:off x="1668758" y="3823340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1420132" y="4869160"/>
            <a:ext cx="142876" cy="142876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 ПО ФИЗИКЕ</a:t>
            </a:r>
            <a:endParaRPr lang="ru-RU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64" cy="4572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рисунке изображен график</a:t>
            </a:r>
            <a:r>
              <a:rPr lang="en-US" sz="2400" dirty="0" smtClean="0"/>
              <a:t> </a:t>
            </a:r>
            <a:r>
              <a:rPr lang="ru-RU" sz="2400" dirty="0" smtClean="0"/>
              <a:t>зависимости модуля силы упругости от длины резинового жгута. Составить уравнение </a:t>
            </a:r>
            <a:r>
              <a:rPr lang="en-US" sz="2400" dirty="0" smtClean="0"/>
              <a:t>F</a:t>
            </a:r>
            <a:r>
              <a:rPr lang="ru-RU" sz="2400" dirty="0" err="1" smtClean="0"/>
              <a:t>упр</a:t>
            </a:r>
            <a:r>
              <a:rPr lang="en-US" sz="2400" dirty="0" smtClean="0"/>
              <a:t>=F(x).</a:t>
            </a:r>
            <a:endParaRPr lang="ru-RU" sz="2400" dirty="0"/>
          </a:p>
        </p:txBody>
      </p:sp>
      <p:pic>
        <p:nvPicPr>
          <p:cNvPr id="4" name="Рисунок 3" descr="Без имени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928934"/>
            <a:ext cx="6715172" cy="3707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4" name="Picture 2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4286" y="5072074"/>
            <a:ext cx="1829714" cy="1565453"/>
          </a:xfrm>
          <a:prstGeom prst="rect">
            <a:avLst/>
          </a:prstGeom>
          <a:noFill/>
        </p:spPr>
      </p:pic>
      <p:sp>
        <p:nvSpPr>
          <p:cNvPr id="6" name="Блок-схема: узел 5"/>
          <p:cNvSpPr/>
          <p:nvPr/>
        </p:nvSpPr>
        <p:spPr>
          <a:xfrm>
            <a:off x="3428992" y="5214950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572132" y="4429132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786050" y="464344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А(4;1)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857752" y="392906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В(8;2)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-357222" y="500042"/>
            <a:ext cx="64294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Задача по физике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      Решение:   </a:t>
            </a:r>
            <a:r>
              <a:rPr lang="ru-RU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Georgia" pitchFamily="18" charset="0"/>
              </a:rPr>
              <a:t>     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А(4;1);  В(8;2)</a:t>
            </a:r>
            <a:endParaRPr lang="ru-RU" sz="31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5654432" cy="1401894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kx+l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Составим систему уравнений: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71472" y="2500306"/>
          <a:ext cx="2571768" cy="115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9" name="Формула" r:id="rId3" imgW="685800" imgH="457200" progId="Equation.3">
                  <p:embed/>
                </p:oleObj>
              </mc:Choice>
              <mc:Fallback>
                <p:oleObj name="Формула" r:id="rId3" imgW="6858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2500306"/>
                        <a:ext cx="2571768" cy="1152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0" name="Object 8"/>
          <p:cNvGraphicFramePr>
            <a:graphicFrameLocks noChangeAspect="1"/>
          </p:cNvGraphicFramePr>
          <p:nvPr/>
        </p:nvGraphicFramePr>
        <p:xfrm>
          <a:off x="785786" y="4786322"/>
          <a:ext cx="1643074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0" name="Формула" r:id="rId5" imgW="711000" imgH="393480" progId="Equation.3">
                  <p:embed/>
                </p:oleObj>
              </mc:Choice>
              <mc:Fallback>
                <p:oleObj name="Формула" r:id="rId5" imgW="7110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4786322"/>
                        <a:ext cx="1643074" cy="9286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1" name="Object 9"/>
          <p:cNvGraphicFramePr>
            <a:graphicFrameLocks noChangeAspect="1"/>
          </p:cNvGraphicFramePr>
          <p:nvPr/>
        </p:nvGraphicFramePr>
        <p:xfrm>
          <a:off x="3995936" y="4509120"/>
          <a:ext cx="4000528" cy="1285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1" name="Формула" r:id="rId7" imgW="1257120" imgH="393480" progId="Equation.3">
                  <p:embed/>
                </p:oleObj>
              </mc:Choice>
              <mc:Fallback>
                <p:oleObj name="Формула" r:id="rId7" imgW="125712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509120"/>
                        <a:ext cx="4000528" cy="12858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2" name="Object 10"/>
          <p:cNvGraphicFramePr>
            <a:graphicFrameLocks noChangeAspect="1"/>
          </p:cNvGraphicFramePr>
          <p:nvPr/>
        </p:nvGraphicFramePr>
        <p:xfrm>
          <a:off x="3643306" y="2500306"/>
          <a:ext cx="1785950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2" name="Формула" r:id="rId9" imgW="457200" imgH="660240" progId="Equation.3">
                  <p:embed/>
                </p:oleObj>
              </mc:Choice>
              <mc:Fallback>
                <p:oleObj name="Формула" r:id="rId9" imgW="457200" imgH="6602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2500306"/>
                        <a:ext cx="1785950" cy="11430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83" name="Object 11"/>
          <p:cNvGraphicFramePr>
            <a:graphicFrameLocks noChangeAspect="1"/>
          </p:cNvGraphicFramePr>
          <p:nvPr/>
        </p:nvGraphicFramePr>
        <p:xfrm>
          <a:off x="857224" y="3643314"/>
          <a:ext cx="1285884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3" name="Формула" r:id="rId11" imgW="482400" imgH="393480" progId="Equation.3">
                  <p:embed/>
                </p:oleObj>
              </mc:Choice>
              <mc:Fallback>
                <p:oleObj name="Формула" r:id="rId11" imgW="4824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3643314"/>
                        <a:ext cx="1285884" cy="1071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Группа 18"/>
          <p:cNvGrpSpPr/>
          <p:nvPr/>
        </p:nvGrpSpPr>
        <p:grpSpPr>
          <a:xfrm>
            <a:off x="5500694" y="428604"/>
            <a:ext cx="3000396" cy="2000265"/>
            <a:chOff x="5572132" y="285728"/>
            <a:chExt cx="3000396" cy="2000265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5572132" y="285728"/>
              <a:ext cx="3000396" cy="2000265"/>
              <a:chOff x="5572132" y="285728"/>
              <a:chExt cx="3000396" cy="2000265"/>
            </a:xfrm>
          </p:grpSpPr>
          <p:pic>
            <p:nvPicPr>
              <p:cNvPr id="13" name="Рисунок 12" descr="Без имени-2.jpg"/>
              <p:cNvPicPr>
                <a:picLocks noChangeAspect="1"/>
              </p:cNvPicPr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5572132" y="285728"/>
                <a:ext cx="3000396" cy="2000265"/>
              </a:xfrm>
              <a:prstGeom prst="roundRect">
                <a:avLst>
                  <a:gd name="adj" fmla="val 8594"/>
                </a:avLst>
              </a:prstGeom>
              <a:solidFill>
                <a:schemeClr val="tx2"/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sp>
            <p:nvSpPr>
              <p:cNvPr id="14" name="Блок-схема: узел 13"/>
              <p:cNvSpPr/>
              <p:nvPr/>
            </p:nvSpPr>
            <p:spPr>
              <a:xfrm>
                <a:off x="6929454" y="1500174"/>
                <a:ext cx="71438" cy="71438"/>
              </a:xfrm>
              <a:prstGeom prst="flowChartConnec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" name="Блок-схема: узел 15"/>
            <p:cNvSpPr/>
            <p:nvPr/>
          </p:nvSpPr>
          <p:spPr>
            <a:xfrm>
              <a:off x="7929586" y="1071546"/>
              <a:ext cx="45719" cy="71438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643702" y="1142984"/>
            <a:ext cx="714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A(4</a:t>
            </a:r>
            <a:r>
              <a:rPr lang="ru-RU" sz="1200" dirty="0" smtClean="0">
                <a:solidFill>
                  <a:schemeClr val="bg1"/>
                </a:solidFill>
              </a:rPr>
              <a:t>;1)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72396" y="785794"/>
            <a:ext cx="642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В(8;2)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 uiExpan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1820863"/>
            <a:ext cx="7772400" cy="1032073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71600" y="3356992"/>
            <a:ext cx="8172400" cy="1872208"/>
          </a:xfrm>
        </p:spPr>
        <p:txBody>
          <a:bodyPr>
            <a:normAutofit/>
          </a:bodyPr>
          <a:lstStyle/>
          <a:p>
            <a:pPr lvl="1" algn="l">
              <a:buNone/>
            </a:pP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4.7, </a:t>
            </a: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688(б</a:t>
            </a: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), № </a:t>
            </a: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689(б</a:t>
            </a: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),    </a:t>
            </a:r>
          </a:p>
          <a:p>
            <a:pPr lvl="1" algn="l">
              <a:buNone/>
            </a:pP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    № </a:t>
            </a:r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691</a:t>
            </a:r>
            <a:endParaRPr lang="ru-RU" sz="4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8" algn="l"/>
            <a:endParaRPr lang="ru-RU" sz="26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2071702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КООРДИНАТНОЙ ПЛОСКОСТИ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643314"/>
            <a:ext cx="7772400" cy="2428892"/>
          </a:xfrm>
        </p:spPr>
        <p:txBody>
          <a:bodyPr>
            <a:normAutofit lnSpcReduction="10000"/>
          </a:bodyPr>
          <a:lstStyle/>
          <a:p>
            <a:pPr lvl="2" algn="l"/>
            <a:endParaRPr lang="ru-RU" dirty="0" smtClean="0"/>
          </a:p>
          <a:p>
            <a:pPr lvl="2"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Математике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учиться в школе с той целью, чтобы познания, здесь приобретаемые, были достаточными для обыкновенных потребностей в жизни.</a:t>
            </a:r>
          </a:p>
          <a:p>
            <a:pPr lvl="8"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Н. И. Лобачевский</a:t>
            </a:r>
          </a:p>
          <a:p>
            <a:pPr lvl="8" algn="l"/>
            <a:endParaRPr lang="ru-RU" sz="26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8" algn="l"/>
            <a:endParaRPr lang="ru-RU" sz="26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2071702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КООРДИНАТНОЙ ПЛОСКОСТИ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643314"/>
            <a:ext cx="7772400" cy="2428892"/>
          </a:xfrm>
        </p:spPr>
        <p:txBody>
          <a:bodyPr>
            <a:normAutofit lnSpcReduction="10000"/>
          </a:bodyPr>
          <a:lstStyle/>
          <a:p>
            <a:pPr lvl="2" algn="l"/>
            <a:endParaRPr lang="ru-RU" dirty="0" smtClean="0"/>
          </a:p>
          <a:p>
            <a:pPr lvl="2"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Математике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учиться в школе с той целью, чтобы познания, здесь приобретаемые, были достаточными для обыкновенных потребностей в жизни.</a:t>
            </a:r>
          </a:p>
          <a:p>
            <a:pPr lvl="8" algn="l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Н. И. Лобачевский</a:t>
            </a:r>
          </a:p>
          <a:p>
            <a:pPr lvl="8" algn="l"/>
            <a:endParaRPr lang="ru-RU" sz="2600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8" algn="l"/>
            <a:endParaRPr lang="ru-RU" sz="26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scene3d>
              <a:camera prst="perspectiveContrastingLeftFacing"/>
              <a:lightRig rig="threePt" dir="t"/>
            </a:scene3d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marL="347472" lvl="1" indent="0" algn="ctr">
              <a:buNone/>
            </a:pPr>
            <a:r>
              <a:rPr lang="ru-RU" sz="9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</a:t>
            </a:r>
            <a:r>
              <a:rPr lang="ru-RU" sz="9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ЗА УРОК!</a:t>
            </a:r>
            <a:endParaRPr lang="ru-RU" sz="92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5536" y="1268760"/>
            <a:ext cx="8280920" cy="4248472"/>
          </a:xfrm>
          <a:blipFill rotWithShape="1">
            <a:blip r:embed="rId2" cstate="print"/>
            <a:stretch>
              <a:fillRect l="-442" t="-1291"/>
            </a:stretch>
          </a:blipFill>
        </p:spPr>
        <p:txBody>
          <a:bodyPr/>
          <a:lstStyle/>
          <a:p>
            <a:pPr>
              <a:buNone/>
            </a:pPr>
            <a:endParaRPr lang="ru-RU" dirty="0" smtClean="0">
              <a:noFill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515" y="366260"/>
            <a:ext cx="5544616" cy="792088"/>
          </a:xfrm>
        </p:spPr>
        <p:txBody>
          <a:bodyPr>
            <a:normAutofit/>
          </a:bodyPr>
          <a:lstStyle/>
          <a:p>
            <a:r>
              <a:rPr lang="ru-RU" sz="40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УСТНАЯ РАБОТА</a:t>
            </a:r>
            <a:endParaRPr lang="ru-RU" sz="40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555776" y="2636912"/>
                <a:ext cx="2520280" cy="305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800" b="1" dirty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2800" b="1" dirty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:endParaRPr lang="ru-RU" sz="2800" b="1" i="1" dirty="0" smtClean="0">
                  <a:solidFill>
                    <a:srgbClr val="0000FF"/>
                  </a:solidFill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800" b="1" dirty="0" smtClean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:endParaRPr lang="en-US" sz="2800" b="1" dirty="0" smtClean="0">
                  <a:solidFill>
                    <a:srgbClr val="0000FF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𝟓</m:t>
                      </m:r>
                      <m:r>
                        <a:rPr lang="en-US" sz="2800" b="1" i="1">
                          <a:solidFill>
                            <a:srgbClr val="0000FF"/>
                          </a:solidFill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800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2636912"/>
                <a:ext cx="2520280" cy="305622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641096" y="1607617"/>
            <a:ext cx="41433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параллельны;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б) проходят через начало координат;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образуют острый угол с положительным направлением оси абсцисс;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образуют тупой угол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положительным направлением оси абсцисс;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в какой точке каждая из этих прямых пересекает ось ординат?</a:t>
            </a:r>
          </a:p>
          <a:p>
            <a:pPr marL="342900" indent="-342900">
              <a:buAutoNum type="alphaLcParenR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Назовите угловые коэффициенты прямых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11560" y="3789040"/>
            <a:ext cx="172819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63315" y="4797152"/>
            <a:ext cx="172819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63315" y="4005064"/>
            <a:ext cx="17281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66515" y="5445224"/>
            <a:ext cx="17281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66515" y="5563831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55776" y="5693133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11560" y="3429000"/>
            <a:ext cx="17281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663315" y="4016494"/>
            <a:ext cx="17281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663315" y="4801716"/>
            <a:ext cx="17281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6515" y="5446340"/>
            <a:ext cx="17281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63315" y="5693133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663315" y="3140968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66515" y="4581128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08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 descr="uhfab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643182"/>
            <a:ext cx="5822684" cy="38989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285728"/>
            <a:ext cx="7777162" cy="965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4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Задача1</a:t>
            </a:r>
            <a:endParaRPr lang="ru-RU" sz="4800" dirty="0" smtClean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51" name="Rectangle 3"/>
              <p:cNvSpPr>
                <a:spLocks noGrp="1" noChangeArrowheads="1"/>
              </p:cNvSpPr>
              <p:nvPr>
                <p:ph type="subTitle" idx="1"/>
              </p:nvPr>
            </p:nvSpPr>
            <p:spPr>
              <a:xfrm>
                <a:off x="428596" y="1142984"/>
                <a:ext cx="8286808" cy="3865562"/>
              </a:xfr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normAutofit/>
              </a:bodyPr>
              <a:lstStyle/>
              <a:p>
                <a:pPr algn="l" eaLnBrk="1" hangingPunct="1">
                  <a:defRPr/>
                </a:pPr>
                <a:r>
                  <a:rPr lang="ru-RU" sz="3600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itchFamily="66" charset="0"/>
                  </a:rPr>
                  <a:t>запишите уравнение прямой, которая параллельна прямой</a:t>
                </a:r>
                <a:endParaRPr lang="ru-RU" sz="3600" b="1" i="1" dirty="0" smtClean="0">
                  <a:solidFill>
                    <a:srgbClr val="0000FF"/>
                  </a:solidFill>
                  <a:latin typeface="Cambria Math"/>
                </a:endParaRPr>
              </a:p>
              <a:p>
                <a:pPr algn="l" eaLnBrk="1" hangingPunct="1">
                  <a:defRPr/>
                </a:pP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𝒚</m:t>
                    </m:r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36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𝒙</m:t>
                    </m:r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+</m:t>
                    </m:r>
                    <m:r>
                      <a:rPr lang="en-US" sz="3600" b="1" i="1" smtClean="0">
                        <a:solidFill>
                          <a:srgbClr val="0000FF"/>
                        </a:solidFill>
                        <a:latin typeface="Cambria Math"/>
                      </a:rPr>
                      <m:t>𝟑</m:t>
                    </m:r>
                  </m:oMath>
                </a14:m>
                <a:r>
                  <a:rPr lang="ru-RU" sz="3600" dirty="0" smtClean="0">
                    <a:solidFill>
                      <a:schemeClr val="tx2">
                        <a:lumMod val="50000"/>
                      </a:schemeClr>
                    </a:solidFill>
                    <a:latin typeface="Comic Sans MS" pitchFamily="66" charset="0"/>
                  </a:rPr>
                  <a:t> и проходит через точку </a:t>
                </a:r>
                <a:r>
                  <a:rPr lang="ru-RU" sz="3600" dirty="0" smtClean="0">
                    <a:solidFill>
                      <a:srgbClr val="008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</a:rPr>
                  <a:t>А(4;-1)</a:t>
                </a:r>
                <a:r>
                  <a:rPr lang="ru-RU" sz="3600" dirty="0" smtClean="0">
                    <a:latin typeface="Comic Sans MS" pitchFamily="66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05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28596" y="1142984"/>
                <a:ext cx="8286808" cy="3865562"/>
              </a:xfrm>
              <a:blipFill rotWithShape="0">
                <a:blip r:embed="rId3"/>
                <a:stretch>
                  <a:fillRect l="-662" t="-3622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552" y="476672"/>
            <a:ext cx="9286940" cy="1049361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План </a:t>
            </a:r>
            <a:br>
              <a:rPr lang="ru-RU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решения задачи:                         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3487147"/>
              </p:ext>
            </p:extLst>
          </p:nvPr>
        </p:nvGraphicFramePr>
        <p:xfrm>
          <a:off x="648228" y="1465908"/>
          <a:ext cx="835292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3" name="Формула" r:id="rId9" imgW="114151" imgH="215619" progId="Equation.3">
                  <p:embed/>
                </p:oleObj>
              </mc:Choice>
              <mc:Fallback>
                <p:oleObj name="Формула" r:id="rId9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4283968" y="0"/>
            <a:ext cx="5256584" cy="1556792"/>
          </a:xfrm>
          <a:prstGeom prst="roundRect">
            <a:avLst/>
          </a:prstGeom>
          <a:solidFill>
            <a:srgbClr val="FF99CC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Запишите уравнение прямой, которая параллельна прямой </a:t>
            </a:r>
          </a:p>
          <a:p>
            <a:r>
              <a:rPr lang="ru-RU" sz="28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у=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- ½х+3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и проходит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ч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ерез т. А(4;-1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ая выноска 2"/>
          <p:cNvSpPr/>
          <p:nvPr/>
        </p:nvSpPr>
        <p:spPr>
          <a:xfrm>
            <a:off x="2843808" y="1412776"/>
            <a:ext cx="6300192" cy="922774"/>
          </a:xfrm>
          <a:prstGeom prst="wedgeRectCallout">
            <a:avLst>
              <a:gd name="adj1" fmla="val -35311"/>
              <a:gd name="adj2" fmla="val 71425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Прямые параллельны, если их угловые коэффициенты равны</a:t>
            </a:r>
            <a:r>
              <a:rPr lang="en-US" sz="2000" b="1" dirty="0" smtClean="0">
                <a:latin typeface="Comic Sans MS" pitchFamily="66" charset="0"/>
              </a:rPr>
              <a:t>.</a:t>
            </a:r>
            <a:endParaRPr lang="ru-RU" sz="2000" b="1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ая выноска 3"/>
              <p:cNvSpPr/>
              <p:nvPr/>
            </p:nvSpPr>
            <p:spPr>
              <a:xfrm>
                <a:off x="4725020" y="2280072"/>
                <a:ext cx="1600336" cy="767060"/>
              </a:xfrm>
              <a:prstGeom prst="wedgeRectCallout">
                <a:avLst>
                  <a:gd name="adj1" fmla="val -60748"/>
                  <a:gd name="adj2" fmla="val 81775"/>
                </a:avLst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𝒌</m:t>
                      </m:r>
                      <m:r>
                        <a:rPr lang="en-US" sz="24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4" name="Прямоугольная выноска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5020" y="2280072"/>
                <a:ext cx="1600336" cy="767060"/>
              </a:xfrm>
              <a:prstGeom prst="wedgeRectCallout">
                <a:avLst>
                  <a:gd name="adj1" fmla="val -60748"/>
                  <a:gd name="adj2" fmla="val 81775"/>
                </a:avLst>
              </a:prstGeom>
              <a:blipFill rotWithShape="1">
                <a:blip r:embed="rId11" cstate="print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ая выноска 4"/>
              <p:cNvSpPr/>
              <p:nvPr/>
            </p:nvSpPr>
            <p:spPr>
              <a:xfrm>
                <a:off x="6099596" y="3861048"/>
                <a:ext cx="1800200" cy="720080"/>
              </a:xfrm>
              <a:prstGeom prst="wedgeRectCallout">
                <a:avLst>
                  <a:gd name="adj1" fmla="val 48560"/>
                  <a:gd name="adj2" fmla="val -89178"/>
                </a:avLst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𝒚</m:t>
                    </m:r>
                    <m:r>
                      <a:rPr lang="en-US" sz="2400" b="1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400" b="1" dirty="0" smtClean="0"/>
                  <a:t>x+l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5" name="Прямоугольная выноска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596" y="3861048"/>
                <a:ext cx="1800200" cy="720080"/>
              </a:xfrm>
              <a:prstGeom prst="wedgeRectCallout">
                <a:avLst>
                  <a:gd name="adj1" fmla="val 48560"/>
                  <a:gd name="adj2" fmla="val -89178"/>
                </a:avLst>
              </a:prstGeom>
              <a:blipFill rotWithShape="1">
                <a:blip r:embed="rId12" cstate="print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ая выноска 5"/>
              <p:cNvSpPr/>
              <p:nvPr/>
            </p:nvSpPr>
            <p:spPr>
              <a:xfrm>
                <a:off x="972096" y="5015160"/>
                <a:ext cx="6768752" cy="1296144"/>
              </a:xfrm>
              <a:prstGeom prst="wedgeRectCallout">
                <a:avLst>
                  <a:gd name="adj1" fmla="val -1507"/>
                  <a:gd name="adj2" fmla="val -77616"/>
                </a:avLst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>
                    <a:latin typeface="Comic Sans MS" pitchFamily="66" charset="0"/>
                  </a:rPr>
                  <a:t>Т</a:t>
                </a:r>
                <a:r>
                  <a:rPr lang="ru-RU" sz="2000" b="1" dirty="0" smtClean="0">
                    <a:latin typeface="Comic Sans MS" pitchFamily="66" charset="0"/>
                  </a:rPr>
                  <a:t>ак как точка А(4;-1) лежит на этой прямой, то ее координаты х=4 и у=-1 обращают уравнение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𝒚</m:t>
                    </m:r>
                    <m:r>
                      <a:rPr lang="en-US" sz="2000" b="1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20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sz="2000" b="1" i="1" smtClean="0">
                        <a:latin typeface="Cambria Math"/>
                      </a:rPr>
                      <m:t>𝒙</m:t>
                    </m:r>
                    <m:r>
                      <a:rPr lang="en-US" sz="2000" b="1" i="1" smtClean="0">
                        <a:latin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</a:rPr>
                      <m:t>𝒍</m:t>
                    </m:r>
                  </m:oMath>
                </a14:m>
                <a:r>
                  <a:rPr lang="ru-RU" sz="2000" b="1" dirty="0" smtClean="0">
                    <a:latin typeface="Comic Sans MS" pitchFamily="66" charset="0"/>
                  </a:rPr>
                  <a:t>в верное равенство.</a:t>
                </a:r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6" name="Прямоугольная выноска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096" y="5015160"/>
                <a:ext cx="6768752" cy="1296144"/>
              </a:xfrm>
              <a:prstGeom prst="wedgeRectCallout">
                <a:avLst>
                  <a:gd name="adj1" fmla="val -1507"/>
                  <a:gd name="adj2" fmla="val -77616"/>
                </a:avLst>
              </a:prstGeom>
              <a:blipFill rotWithShape="1">
                <a:blip r:embed="rId1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ая выноска 6"/>
              <p:cNvSpPr/>
              <p:nvPr/>
            </p:nvSpPr>
            <p:spPr>
              <a:xfrm>
                <a:off x="4427984" y="4005064"/>
                <a:ext cx="2232248" cy="792088"/>
              </a:xfrm>
              <a:prstGeom prst="wedgeRectCallout">
                <a:avLst>
                  <a:gd name="adj1" fmla="val -86830"/>
                  <a:gd name="adj2" fmla="val 75326"/>
                </a:avLst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 smtClean="0">
                          <a:latin typeface="Cambria Math"/>
                        </a:rPr>
                        <m:t>−</m:t>
                      </m:r>
                      <m:r>
                        <a:rPr lang="ru-RU" sz="2000" b="1" i="1" smtClean="0">
                          <a:latin typeface="Cambria Math"/>
                        </a:rPr>
                        <m:t>𝟏</m:t>
                      </m:r>
                      <m:r>
                        <a:rPr lang="ru-RU" sz="20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ru-RU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ru-RU" sz="2000" b="1" i="0" smtClean="0">
                          <a:latin typeface="Cambria Math"/>
                        </a:rPr>
                        <m:t> </m:t>
                      </m:r>
                      <m:r>
                        <a:rPr lang="ru-RU" sz="2000" b="1" i="1" smtClean="0">
                          <a:latin typeface="Cambria Math"/>
                        </a:rPr>
                        <m:t>·</m:t>
                      </m:r>
                      <m:r>
                        <a:rPr lang="ru-RU" sz="2000" b="1" i="1" smtClean="0">
                          <a:latin typeface="Cambria Math"/>
                        </a:rPr>
                        <m:t>𝟒</m:t>
                      </m:r>
                      <m:r>
                        <a:rPr lang="ru-RU" sz="2000" b="1" i="1" smtClean="0"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</a:rPr>
                        <m:t>𝒍</m:t>
                      </m:r>
                    </m:oMath>
                  </m:oMathPara>
                </a14:m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7" name="Прямоугольная выноска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4005064"/>
                <a:ext cx="2232248" cy="792088"/>
              </a:xfrm>
              <a:prstGeom prst="wedgeRectCallout">
                <a:avLst>
                  <a:gd name="adj1" fmla="val -86830"/>
                  <a:gd name="adj2" fmla="val 75326"/>
                </a:avLst>
              </a:prstGeom>
              <a:blipFill rotWithShape="1">
                <a:blip r:embed="rId1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ая выноска 7"/>
              <p:cNvSpPr/>
              <p:nvPr/>
            </p:nvSpPr>
            <p:spPr>
              <a:xfrm>
                <a:off x="7731224" y="5733256"/>
                <a:ext cx="1170384" cy="648072"/>
              </a:xfrm>
              <a:prstGeom prst="wedgeRectCallout">
                <a:avLst>
                  <a:gd name="adj1" fmla="val -49046"/>
                  <a:gd name="adj2" fmla="val -90353"/>
                </a:avLst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/>
                        </a:rPr>
                        <m:t>𝒍</m:t>
                      </m:r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8" name="Прямоугольная выноска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1224" y="5733256"/>
                <a:ext cx="1170384" cy="648072"/>
              </a:xfrm>
              <a:prstGeom prst="wedgeRectCallout">
                <a:avLst>
                  <a:gd name="adj1" fmla="val -49046"/>
                  <a:gd name="adj2" fmla="val -90353"/>
                </a:avLst>
              </a:prstGeom>
              <a:blipFill rotWithShape="1">
                <a:blip r:embed="rId1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ая выноска 8"/>
              <p:cNvSpPr/>
              <p:nvPr/>
            </p:nvSpPr>
            <p:spPr>
              <a:xfrm>
                <a:off x="5919576" y="5993184"/>
                <a:ext cx="2160240" cy="720080"/>
              </a:xfrm>
              <a:prstGeom prst="wedgeRectCallout">
                <a:avLst>
                  <a:gd name="adj1" fmla="val -66101"/>
                  <a:gd name="adj2" fmla="val -38512"/>
                </a:avLst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/>
                        </a:rPr>
                        <m:t>𝒚</m:t>
                      </m:r>
                      <m:r>
                        <a:rPr lang="en-US" sz="20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000" b="1" i="1" smtClean="0"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9" name="Прямоугольная выноска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9576" y="5993184"/>
                <a:ext cx="2160240" cy="720080"/>
              </a:xfrm>
              <a:prstGeom prst="wedgeRectCallout">
                <a:avLst>
                  <a:gd name="adj1" fmla="val -66101"/>
                  <a:gd name="adj2" fmla="val -38512"/>
                </a:avLst>
              </a:prstGeom>
              <a:blipFill rotWithShape="1">
                <a:blip r:embed="rId1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DBCB72C-3B90-43A1-82D8-9D9D98BF0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530FBE-E6C2-45D6-9B02-024776D4F1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BE26722-A98C-4B09-B4FB-24E298A23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9B698A0-8940-4D33-A5EE-E823BBE6F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E43B394-DFE3-4E9E-82CD-F2EA09ADDA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F50B4D2-CC4F-454B-AB8E-A77E22910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25CEF77-A68A-4871-A41E-1011502D3F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5F99EC-1149-4F9C-ADBF-B2224DEBC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F1FFC68-21F2-42A4-951F-88C74D4C0B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B6824E5-27D5-4F4B-9080-07CCBA315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699C978-73F7-4378-9393-F528C1A2F9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C933245-F2EA-4455-A3F6-7B507CA8EE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Ответ: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3568" y="1556792"/>
                <a:ext cx="7920880" cy="3820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Comic Sans MS" pitchFamily="66" charset="0"/>
                  </a:rPr>
                  <a:t>Уравнение прямой, параллельной прямой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/>
                      </a:rPr>
                      <m:t>𝒚</m:t>
                    </m:r>
                    <m:r>
                      <a:rPr lang="en-US" sz="3200" b="1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sz="32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3200" b="1" i="1" smtClean="0"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sz="3200" b="1" i="1" smtClean="0">
                        <a:latin typeface="Cambria Math"/>
                      </a:rPr>
                      <m:t>𝒙</m:t>
                    </m:r>
                    <m:r>
                      <a:rPr lang="en-US" sz="3200" b="1" i="1" smtClean="0">
                        <a:latin typeface="Cambria Math"/>
                      </a:rPr>
                      <m:t>+</m:t>
                    </m:r>
                    <m:r>
                      <a:rPr lang="en-US" sz="3200" b="1" i="1" smtClean="0">
                        <a:latin typeface="Cambria Math"/>
                      </a:rPr>
                      <m:t>𝟑</m:t>
                    </m:r>
                  </m:oMath>
                </a14:m>
                <a:r>
                  <a:rPr lang="ru-RU" sz="3200" dirty="0" smtClean="0">
                    <a:latin typeface="Comic Sans MS" pitchFamily="66" charset="0"/>
                  </a:rPr>
                  <a:t>и проходит через точку А(4;-1) имеет вид </a:t>
                </a:r>
                <a:endParaRPr lang="en-US" sz="3200" dirty="0" smtClean="0">
                  <a:latin typeface="Comic Sans MS" pitchFamily="66" charset="0"/>
                </a:endParaRPr>
              </a:p>
              <a:p>
                <a:endParaRPr lang="en-US" sz="3200" b="0" i="1" dirty="0">
                  <a:latin typeface="Comic Sans MS" pitchFamily="66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5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5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54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5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5400" b="0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ru-RU" sz="5400" dirty="0">
                  <a:solidFill>
                    <a:srgbClr val="0000FF"/>
                  </a:solidFill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556792"/>
                <a:ext cx="7920880" cy="382085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925" t="-2073" r="-16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 descr="C:\Documents and Settings\Admin\Local Settings\Temporary Internet Files\Content.IE5\F5UQW8VT\MC900331451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72280">
            <a:off x="179511" y="5039228"/>
            <a:ext cx="2376265" cy="167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Documents and Settings\Admin\Local Settings\Temporary Internet Files\Content.IE5\F5UQW8VT\MC900331451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59691">
            <a:off x="6583598" y="2875443"/>
            <a:ext cx="2293044" cy="161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char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r">
              <a:defRPr/>
            </a:pPr>
            <a:r>
              <a:rPr lang="ru-RU" sz="48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Задача 2</a:t>
            </a:r>
            <a:endParaRPr lang="ru-RU" sz="4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419100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Запишите уравнение прямой, проходящей через точки А(-1;2) и В(3;4)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85992"/>
            <a:ext cx="6424627" cy="3827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85175" cy="114300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План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решения задачи: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3820862"/>
              </p:ext>
            </p:extLst>
          </p:nvPr>
        </p:nvGraphicFramePr>
        <p:xfrm>
          <a:off x="571472" y="1785926"/>
          <a:ext cx="828680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Скругленный прямоугольник 19"/>
          <p:cNvSpPr/>
          <p:nvPr/>
        </p:nvSpPr>
        <p:spPr>
          <a:xfrm>
            <a:off x="4429124" y="214290"/>
            <a:ext cx="4500594" cy="1357322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Запишите уравнение прямой, проходящей через точки А(-1;2) и В(3;4)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635896" y="2526308"/>
            <a:ext cx="4896544" cy="720080"/>
          </a:xfrm>
          <a:prstGeom prst="wedgeRoundRectCallout">
            <a:avLst>
              <a:gd name="adj1" fmla="val 3547"/>
              <a:gd name="adj2" fmla="val -76832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Надо найти коэффициенты </a:t>
            </a:r>
            <a:r>
              <a:rPr lang="en-US" sz="2000" b="1" dirty="0" smtClean="0">
                <a:latin typeface="Comic Sans MS" pitchFamily="66" charset="0"/>
              </a:rPr>
              <a:t>k </a:t>
            </a:r>
            <a:r>
              <a:rPr lang="ru-RU" sz="2000" b="1" dirty="0" smtClean="0">
                <a:latin typeface="Comic Sans MS" pitchFamily="66" charset="0"/>
              </a:rPr>
              <a:t>и </a:t>
            </a:r>
            <a:r>
              <a:rPr lang="en-US" sz="2000" b="1" dirty="0" smtClean="0">
                <a:latin typeface="Comic Sans MS" pitchFamily="66" charset="0"/>
              </a:rPr>
              <a:t>l.</a:t>
            </a:r>
            <a:endParaRPr lang="ru-RU" sz="2000" b="1" dirty="0"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Скругленная прямоугольная выноска 5"/>
              <p:cNvSpPr/>
              <p:nvPr/>
            </p:nvSpPr>
            <p:spPr>
              <a:xfrm>
                <a:off x="4559058" y="3603228"/>
                <a:ext cx="4384104" cy="720080"/>
              </a:xfrm>
              <a:prstGeom prst="wedgeRoundRectCallout">
                <a:avLst>
                  <a:gd name="adj1" fmla="val -40774"/>
                  <a:gd name="adj2" fmla="val -96233"/>
                  <a:gd name="adj3" fmla="val 16667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latin typeface="Comic Sans MS" pitchFamily="66" charset="0"/>
                  </a:rPr>
                  <a:t>Получим уравнение: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−</m:t>
                    </m:r>
                    <m:r>
                      <a:rPr lang="en-US" sz="2000" b="1" i="1" smtClean="0">
                        <a:latin typeface="Cambria Math"/>
                      </a:rPr>
                      <m:t>𝒌</m:t>
                    </m:r>
                    <m:r>
                      <a:rPr lang="en-US" sz="2000" b="1" i="1" smtClean="0">
                        <a:latin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</a:rPr>
                      <m:t>𝒍</m:t>
                    </m:r>
                    <m:r>
                      <a:rPr lang="en-US" sz="2000" b="1" i="1" smtClean="0"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latin typeface="Cambria Math"/>
                      </a:rPr>
                      <m:t>𝟐</m:t>
                    </m:r>
                  </m:oMath>
                </a14:m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6" name="Скругленная прямоугольная выноска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9058" y="3603228"/>
                <a:ext cx="4384104" cy="720080"/>
              </a:xfrm>
              <a:prstGeom prst="wedgeRoundRectCallout">
                <a:avLst>
                  <a:gd name="adj1" fmla="val -40774"/>
                  <a:gd name="adj2" fmla="val -96233"/>
                  <a:gd name="adj3" fmla="val 16667"/>
                </a:avLst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Скругленная прямоугольная выноска 6"/>
              <p:cNvSpPr/>
              <p:nvPr/>
            </p:nvSpPr>
            <p:spPr>
              <a:xfrm>
                <a:off x="4129968" y="4437112"/>
                <a:ext cx="4528120" cy="720080"/>
              </a:xfrm>
              <a:prstGeom prst="wedgeRoundRectCallout">
                <a:avLst>
                  <a:gd name="adj1" fmla="val -40774"/>
                  <a:gd name="adj2" fmla="val -96233"/>
                  <a:gd name="adj3" fmla="val 16667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latin typeface="Comic Sans MS" pitchFamily="66" charset="0"/>
                  </a:rPr>
                  <a:t>Получим уравнение: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𝟑</m:t>
                    </m:r>
                    <m:r>
                      <a:rPr lang="en-US" sz="2000" b="1" i="1" smtClean="0">
                        <a:latin typeface="Cambria Math"/>
                      </a:rPr>
                      <m:t>𝒌</m:t>
                    </m:r>
                    <m:r>
                      <a:rPr lang="en-US" sz="2000" b="1" i="1" smtClean="0">
                        <a:latin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</a:rPr>
                      <m:t>𝒍</m:t>
                    </m:r>
                    <m:r>
                      <a:rPr lang="en-US" sz="2000" b="1" i="1" smtClean="0"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latin typeface="Cambria Math"/>
                      </a:rPr>
                      <m:t>𝟒</m:t>
                    </m:r>
                  </m:oMath>
                </a14:m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7" name="Скругленная прямоугольная выноска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968" y="4437112"/>
                <a:ext cx="4528120" cy="720080"/>
              </a:xfrm>
              <a:prstGeom prst="wedgeRoundRectCallout">
                <a:avLst>
                  <a:gd name="adj1" fmla="val -40774"/>
                  <a:gd name="adj2" fmla="val -96233"/>
                  <a:gd name="adj3" fmla="val 16667"/>
                </a:avLst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Скругленная прямоугольная выноска 7"/>
              <p:cNvSpPr/>
              <p:nvPr/>
            </p:nvSpPr>
            <p:spPr>
              <a:xfrm>
                <a:off x="4129968" y="5313064"/>
                <a:ext cx="1954200" cy="681484"/>
              </a:xfrm>
              <a:prstGeom prst="wedgeRoundRectCallout">
                <a:avLst>
                  <a:gd name="adj1" fmla="val 46960"/>
                  <a:gd name="adj2" fmla="val -86915"/>
                  <a:gd name="adj3" fmla="val 16667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𝒌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400" b="1" i="1" smtClean="0">
                          <a:latin typeface="Cambria Math"/>
                        </a:rPr>
                        <m:t>; </m:t>
                      </m:r>
                      <m:r>
                        <a:rPr lang="en-US" sz="2400" b="1" i="1" smtClean="0">
                          <a:latin typeface="Cambria Math"/>
                        </a:rPr>
                        <m:t>𝒍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8" name="Скругленная прямоугольная выноска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968" y="5313064"/>
                <a:ext cx="1954200" cy="681484"/>
              </a:xfrm>
              <a:prstGeom prst="wedgeRoundRectCallout">
                <a:avLst>
                  <a:gd name="adj1" fmla="val 46960"/>
                  <a:gd name="adj2" fmla="val -86915"/>
                  <a:gd name="adj3" fmla="val 16667"/>
                </a:avLst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Скругленная прямоугольная выноска 8"/>
              <p:cNvSpPr/>
              <p:nvPr/>
            </p:nvSpPr>
            <p:spPr>
              <a:xfrm>
                <a:off x="6751110" y="5877272"/>
                <a:ext cx="2192052" cy="720080"/>
              </a:xfrm>
              <a:prstGeom prst="wedgeRoundRectCallout">
                <a:avLst>
                  <a:gd name="adj1" fmla="val -71480"/>
                  <a:gd name="adj2" fmla="val -59196"/>
                  <a:gd name="adj3" fmla="val 16667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400" b="1" i="1" smtClean="0">
                          <a:latin typeface="Cambria Math"/>
                        </a:rPr>
                        <m:t>𝒙</m:t>
                      </m:r>
                      <m:r>
                        <a:rPr lang="en-US" sz="2400" b="1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9" name="Скругленная прямоугольная выноска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110" y="5877272"/>
                <a:ext cx="2192052" cy="720080"/>
              </a:xfrm>
              <a:prstGeom prst="wedgeRoundRectCallout">
                <a:avLst>
                  <a:gd name="adj1" fmla="val -71480"/>
                  <a:gd name="adj2" fmla="val -59196"/>
                  <a:gd name="adj3" fmla="val 16667"/>
                </a:avLst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8" name="Формула" r:id="rId13" imgW="114151" imgH="215619" progId="Equation.3">
                  <p:embed/>
                </p:oleObj>
              </mc:Choice>
              <mc:Fallback>
                <p:oleObj name="Формула" r:id="rId1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6786578" y="4214818"/>
          <a:ext cx="1952636" cy="120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9" name="Формула" r:id="rId15" imgW="761760" imgH="469800" progId="Equation.3">
                  <p:embed/>
                </p:oleObj>
              </mc:Choice>
              <mc:Fallback>
                <p:oleObj name="Формула" r:id="rId15" imgW="76176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78" y="4214818"/>
                        <a:ext cx="1952636" cy="120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DBCB72C-3B90-43A1-82D8-9D9D98BF0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97530FBE-E6C2-45D6-9B02-024776D4F1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CBE26722-A98C-4B09-B4FB-24E298A23B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59B698A0-8940-4D33-A5EE-E823BBE6F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8E43B394-DFE3-4E9E-82CD-F2EA09ADDA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F50B4D2-CC4F-454B-AB8E-A77E22910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1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025CEF77-A68A-4871-A41E-1011502D3F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DD5F99EC-1149-4F9C-ADBF-B2224DEBC8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4F1FFC68-21F2-42A4-951F-88C74D4C0B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2B6824E5-27D5-4F4B-9080-07CCBA315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Dgm bld="one"/>
        </p:bldSub>
      </p:bldGraphic>
      <p:bldP spid="3" grpId="0" animBg="1"/>
      <p:bldP spid="3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sz="6600" dirty="0" smtClean="0"/>
          </a:p>
          <a:p>
            <a:r>
              <a:rPr lang="ru-RU" sz="6600" dirty="0" smtClean="0"/>
              <a:t>Ответ: </a:t>
            </a:r>
            <a:endParaRPr lang="ru-RU" sz="6600" dirty="0"/>
          </a:p>
        </p:txBody>
      </p:sp>
      <p:graphicFrame>
        <p:nvGraphicFramePr>
          <p:cNvPr id="114691" name="Object 3"/>
          <p:cNvGraphicFramePr>
            <a:graphicFrameLocks noChangeAspect="1"/>
          </p:cNvGraphicFramePr>
          <p:nvPr/>
        </p:nvGraphicFramePr>
        <p:xfrm>
          <a:off x="4067944" y="2132856"/>
          <a:ext cx="3496609" cy="1152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2" name="Формула" r:id="rId3" imgW="863280" imgH="203040" progId="Equation.3">
                  <p:embed/>
                </p:oleObj>
              </mc:Choice>
              <mc:Fallback>
                <p:oleObj name="Формула" r:id="rId3" imgW="86328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2132856"/>
                        <a:ext cx="3496609" cy="11529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2822</TotalTime>
  <Words>586</Words>
  <Application>Microsoft Office PowerPoint</Application>
  <PresentationFormat>Экран (4:3)</PresentationFormat>
  <Paragraphs>129</Paragraphs>
  <Slides>20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5" baseType="lpstr">
      <vt:lpstr>Aharoni</vt:lpstr>
      <vt:lpstr>Arial</vt:lpstr>
      <vt:lpstr>Arial Black</vt:lpstr>
      <vt:lpstr>Arial Narrow</vt:lpstr>
      <vt:lpstr>Calibri</vt:lpstr>
      <vt:lpstr>Cambria Math</vt:lpstr>
      <vt:lpstr>Century Gothic</vt:lpstr>
      <vt:lpstr>Comic Sans MS</vt:lpstr>
      <vt:lpstr>Georgia</vt:lpstr>
      <vt:lpstr>Times New Roman</vt:lpstr>
      <vt:lpstr>Verdana</vt:lpstr>
      <vt:lpstr>Wingdings</vt:lpstr>
      <vt:lpstr>Wingdings 2</vt:lpstr>
      <vt:lpstr>Аспект</vt:lpstr>
      <vt:lpstr>Формула</vt:lpstr>
      <vt:lpstr>Магазин</vt:lpstr>
      <vt:lpstr>Тема урока: ЗАДАЧИ НА КООРДИНАТНОЙ ПЛОСКОСТИ</vt:lpstr>
      <vt:lpstr>УСТНАЯ РАБОТА</vt:lpstr>
      <vt:lpstr>Задача1</vt:lpstr>
      <vt:lpstr>План  решения задачи:                         </vt:lpstr>
      <vt:lpstr>Ответ: </vt:lpstr>
      <vt:lpstr>Задача 2</vt:lpstr>
      <vt:lpstr>План решения задачи:</vt:lpstr>
      <vt:lpstr>Презентация PowerPoint</vt:lpstr>
      <vt:lpstr>Задача по экономике</vt:lpstr>
      <vt:lpstr>Решение задачи варианта 1 (a=10 ,b=8 ,c=150 ,d=128 ,p=11).  R(x)=αx+β.</vt:lpstr>
      <vt:lpstr>Ответ: </vt:lpstr>
      <vt:lpstr>Презентация PowerPoint</vt:lpstr>
      <vt:lpstr>Презентация PowerPoint</vt:lpstr>
      <vt:lpstr>Построим график зависимости массы вещества от количества: </vt:lpstr>
      <vt:lpstr>ЗАДАЧА ПО ФИЗИКЕ</vt:lpstr>
      <vt:lpstr>      Решение:         А(4;1);  В(8;2)</vt:lpstr>
      <vt:lpstr>Домашнее задание:</vt:lpstr>
      <vt:lpstr>Тема урока: ЗАДАЧИ НА КООРДИНАТНОЙ ПЛОСКОСТИ</vt:lpstr>
      <vt:lpstr>Презентация PowerPoint</vt:lpstr>
    </vt:vector>
  </TitlesOfParts>
  <Company>..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Решим задачу:</dc:title>
  <dc:creator>.</dc:creator>
  <cp:lastModifiedBy>Оксана</cp:lastModifiedBy>
  <cp:revision>167</cp:revision>
  <cp:lastPrinted>2017-04-11T20:23:32Z</cp:lastPrinted>
  <dcterms:created xsi:type="dcterms:W3CDTF">2012-02-27T19:58:19Z</dcterms:created>
  <dcterms:modified xsi:type="dcterms:W3CDTF">2017-04-11T21:29:23Z</dcterms:modified>
</cp:coreProperties>
</file>