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56" r:id="rId3"/>
    <p:sldId id="258" r:id="rId4"/>
    <p:sldId id="262" r:id="rId5"/>
    <p:sldId id="264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96" y="-4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«Назови картинки»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6385" name="Picture 1"/>
          <p:cNvPicPr>
            <a:picLocks noChangeAspect="1" noChangeArrowheads="1"/>
          </p:cNvPicPr>
          <p:nvPr/>
        </p:nvPicPr>
        <p:blipFill>
          <a:blip r:embed="rId2" cstate="print"/>
          <a:srcRect l="66193" t="73513" r="9491"/>
          <a:stretch>
            <a:fillRect/>
          </a:stretch>
        </p:blipFill>
        <p:spPr bwMode="auto">
          <a:xfrm rot="5400000">
            <a:off x="3003315" y="1282909"/>
            <a:ext cx="1208543" cy="17859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66849" t="48736" r="9047" b="24838"/>
          <a:stretch>
            <a:fillRect/>
          </a:stretch>
        </p:blipFill>
        <p:spPr bwMode="auto">
          <a:xfrm rot="5400000">
            <a:off x="845859" y="3226051"/>
            <a:ext cx="1380052" cy="17859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Picture 1"/>
          <p:cNvPicPr>
            <a:picLocks noChangeAspect="1" noChangeArrowheads="1"/>
          </p:cNvPicPr>
          <p:nvPr/>
        </p:nvPicPr>
        <p:blipFill>
          <a:blip r:embed="rId2" cstate="print"/>
          <a:srcRect l="32421" t="23898" r="43263" b="51580"/>
          <a:stretch>
            <a:fillRect/>
          </a:stretch>
        </p:blipFill>
        <p:spPr bwMode="auto">
          <a:xfrm rot="5400000">
            <a:off x="6802923" y="1302208"/>
            <a:ext cx="1253192" cy="17145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Picture 1"/>
          <p:cNvPicPr>
            <a:picLocks noChangeAspect="1" noChangeArrowheads="1"/>
          </p:cNvPicPr>
          <p:nvPr/>
        </p:nvPicPr>
        <p:blipFill>
          <a:blip r:embed="rId2" cstate="print"/>
          <a:srcRect l="32421" t="73513" r="41642"/>
          <a:stretch>
            <a:fillRect/>
          </a:stretch>
        </p:blipFill>
        <p:spPr bwMode="auto">
          <a:xfrm rot="5400000">
            <a:off x="3891102" y="4967154"/>
            <a:ext cx="1285885" cy="178147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3" cstate="print"/>
          <a:srcRect l="41926" t="25894" r="32677" b="49682"/>
          <a:stretch>
            <a:fillRect/>
          </a:stretch>
        </p:blipFill>
        <p:spPr bwMode="auto">
          <a:xfrm rot="16200000">
            <a:off x="6704934" y="3224891"/>
            <a:ext cx="1306295" cy="17145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2" name="Picture 2" descr="M:\КНИГИ СКАЧКА\Картинный материал к речевой карте ребёнка с ОНР. Н. В. Нищева\Изображение 034_новый размер.jpg"/>
          <p:cNvPicPr>
            <a:picLocks noChangeAspect="1" noChangeArrowheads="1"/>
          </p:cNvPicPr>
          <p:nvPr/>
        </p:nvPicPr>
        <p:blipFill>
          <a:blip r:embed="rId4" cstate="print"/>
          <a:srcRect r="42129" b="66833"/>
          <a:stretch>
            <a:fillRect/>
          </a:stretch>
        </p:blipFill>
        <p:spPr bwMode="auto">
          <a:xfrm>
            <a:off x="571472" y="1571612"/>
            <a:ext cx="1571636" cy="128588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3" name="Picture 4" descr="M:\КНИГИ СКАЧКА\Картинный материал к речевой карте ребёнка с ОНР. Н. В. Нищева\Изображение 055_новый размер.jpg"/>
          <p:cNvPicPr>
            <a:picLocks noChangeAspect="1" noChangeArrowheads="1"/>
          </p:cNvPicPr>
          <p:nvPr/>
        </p:nvPicPr>
        <p:blipFill>
          <a:blip r:embed="rId5" cstate="print"/>
          <a:srcRect l="39451" t="86305"/>
          <a:stretch>
            <a:fillRect/>
          </a:stretch>
        </p:blipFill>
        <p:spPr bwMode="auto">
          <a:xfrm>
            <a:off x="5857884" y="5286388"/>
            <a:ext cx="2650246" cy="86992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4" name="Picture 1" descr="M:\КНИГИ СКАЧКА\Картинный материал к речевой карте ребёнка с ОНР. Н. В. Нищева\Изображение 031_новый размер.jpg"/>
          <p:cNvPicPr>
            <a:picLocks noChangeAspect="1" noChangeArrowheads="1"/>
          </p:cNvPicPr>
          <p:nvPr/>
        </p:nvPicPr>
        <p:blipFill>
          <a:blip r:embed="rId6" cstate="print"/>
          <a:srcRect t="13054" r="71160" b="57389"/>
          <a:stretch>
            <a:fillRect/>
          </a:stretch>
        </p:blipFill>
        <p:spPr bwMode="auto">
          <a:xfrm>
            <a:off x="3571868" y="3000372"/>
            <a:ext cx="1571636" cy="173786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5" name="Picture 2" descr="M:\КНИГИ СКАЧКА\Картинный материал к речевой карте ребёнка с ОНР. Н. В. Нищева\Изображение 034_новый размер.jpg"/>
          <p:cNvPicPr>
            <a:picLocks noChangeAspect="1" noChangeArrowheads="1"/>
          </p:cNvPicPr>
          <p:nvPr/>
        </p:nvPicPr>
        <p:blipFill>
          <a:blip r:embed="rId4" cstate="print"/>
          <a:srcRect t="66333" r="63173"/>
          <a:stretch>
            <a:fillRect/>
          </a:stretch>
        </p:blipFill>
        <p:spPr bwMode="auto">
          <a:xfrm>
            <a:off x="5000628" y="1428736"/>
            <a:ext cx="1094738" cy="142876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6" name="Picture 2" descr="M:\КНИГИ СКАЧКА\Картинный материал к речевой карте ребёнка с ОНР. Н. В. Нищева\Изображение 034_новый размер.jpg"/>
          <p:cNvPicPr>
            <a:picLocks noChangeAspect="1" noChangeArrowheads="1"/>
          </p:cNvPicPr>
          <p:nvPr/>
        </p:nvPicPr>
        <p:blipFill>
          <a:blip r:embed="rId4" cstate="print"/>
          <a:srcRect l="-351" t="33167" r="31607" b="39440"/>
          <a:stretch>
            <a:fillRect/>
          </a:stretch>
        </p:blipFill>
        <p:spPr bwMode="auto">
          <a:xfrm>
            <a:off x="642910" y="5214950"/>
            <a:ext cx="2118066" cy="120492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214291"/>
            <a:ext cx="7772400" cy="928694"/>
          </a:xfrm>
        </p:spPr>
        <p:txBody>
          <a:bodyPr/>
          <a:lstStyle/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«Четвёртый лишний»</a:t>
            </a:r>
            <a:endParaRPr lang="ru-RU" dirty="0"/>
          </a:p>
        </p:txBody>
      </p:sp>
      <p:pic>
        <p:nvPicPr>
          <p:cNvPr id="6" name="Picture 1" descr="6A8CF0CB"/>
          <p:cNvPicPr>
            <a:picLocks noChangeAspect="1" noChangeArrowheads="1"/>
          </p:cNvPicPr>
          <p:nvPr/>
        </p:nvPicPr>
        <p:blipFill>
          <a:blip r:embed="rId2" cstate="print"/>
          <a:srcRect l="2740" t="50803" r="54795" b="5451"/>
          <a:stretch>
            <a:fillRect/>
          </a:stretch>
        </p:blipFill>
        <p:spPr bwMode="auto">
          <a:xfrm>
            <a:off x="1928794" y="4071942"/>
            <a:ext cx="2214578" cy="2214578"/>
          </a:xfrm>
          <a:prstGeom prst="rect">
            <a:avLst/>
          </a:prstGeom>
          <a:noFill/>
        </p:spPr>
      </p:pic>
      <p:pic>
        <p:nvPicPr>
          <p:cNvPr id="7" name="Picture 1" descr="6A8CF0CB"/>
          <p:cNvPicPr>
            <a:picLocks noChangeAspect="1" noChangeArrowheads="1"/>
          </p:cNvPicPr>
          <p:nvPr/>
        </p:nvPicPr>
        <p:blipFill>
          <a:blip r:embed="rId2" cstate="print"/>
          <a:srcRect l="51872" t="56259" r="11142" b="2817"/>
          <a:stretch>
            <a:fillRect/>
          </a:stretch>
        </p:blipFill>
        <p:spPr bwMode="auto">
          <a:xfrm>
            <a:off x="5072066" y="4061359"/>
            <a:ext cx="2071702" cy="2225161"/>
          </a:xfrm>
          <a:prstGeom prst="rect">
            <a:avLst/>
          </a:prstGeom>
          <a:noFill/>
        </p:spPr>
      </p:pic>
      <p:pic>
        <p:nvPicPr>
          <p:cNvPr id="8" name="Picture 1" descr="6A8CF0CB"/>
          <p:cNvPicPr>
            <a:picLocks noChangeAspect="1" noChangeArrowheads="1"/>
          </p:cNvPicPr>
          <p:nvPr/>
        </p:nvPicPr>
        <p:blipFill>
          <a:blip r:embed="rId2" cstate="print"/>
          <a:srcRect l="58538" t="3857" r="7215" b="49574"/>
          <a:stretch>
            <a:fillRect/>
          </a:stretch>
        </p:blipFill>
        <p:spPr bwMode="auto">
          <a:xfrm>
            <a:off x="5286380" y="1357298"/>
            <a:ext cx="1785950" cy="2357454"/>
          </a:xfrm>
          <a:prstGeom prst="rect">
            <a:avLst/>
          </a:prstGeom>
          <a:noFill/>
        </p:spPr>
      </p:pic>
      <p:pic>
        <p:nvPicPr>
          <p:cNvPr id="9" name="Picture 1" descr="6A8CF0CB"/>
          <p:cNvPicPr>
            <a:picLocks noChangeAspect="1" noChangeArrowheads="1"/>
          </p:cNvPicPr>
          <p:nvPr/>
        </p:nvPicPr>
        <p:blipFill>
          <a:blip r:embed="rId2" cstate="print"/>
          <a:srcRect l="5479" t="5645" r="56712" b="53431"/>
          <a:stretch>
            <a:fillRect/>
          </a:stretch>
        </p:blipFill>
        <p:spPr bwMode="auto">
          <a:xfrm>
            <a:off x="1785918" y="1428736"/>
            <a:ext cx="1971692" cy="2071702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xit" presetSubtype="0" fill="hold" nodeType="clickEffect">
                                  <p:stCondLst>
                                    <p:cond delay="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0" presetClass="exit" presetSubtype="0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0" presetClass="exit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3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5723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«Прочти слово по первым буквам»</a:t>
            </a:r>
            <a:endParaRPr lang="ru-RU" dirty="0"/>
          </a:p>
        </p:txBody>
      </p:sp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6" name="Picture 2" descr="image01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t="77066" r="734"/>
          <a:stretch>
            <a:fillRect/>
          </a:stretch>
        </p:blipFill>
        <p:spPr bwMode="auto">
          <a:xfrm>
            <a:off x="357158" y="1357298"/>
            <a:ext cx="8317749" cy="2666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1142976" y="4429132"/>
            <a:ext cx="2928958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ШКОЛА</a:t>
            </a:r>
          </a:p>
          <a:p>
            <a:endParaRPr lang="ru-RU" dirty="0"/>
          </a:p>
        </p:txBody>
      </p:sp>
      <p:grpSp>
        <p:nvGrpSpPr>
          <p:cNvPr id="11" name="Группа 10"/>
          <p:cNvGrpSpPr/>
          <p:nvPr/>
        </p:nvGrpSpPr>
        <p:grpSpPr>
          <a:xfrm>
            <a:off x="5143504" y="4500570"/>
            <a:ext cx="2357454" cy="1057276"/>
            <a:chOff x="4071934" y="4572008"/>
            <a:chExt cx="2357454" cy="1057276"/>
          </a:xfrm>
        </p:grpSpPr>
        <p:sp>
          <p:nvSpPr>
            <p:cNvPr id="14" name="Минус 13"/>
            <p:cNvSpPr/>
            <p:nvPr/>
          </p:nvSpPr>
          <p:spPr>
            <a:xfrm>
              <a:off x="4214810" y="4714884"/>
              <a:ext cx="914400" cy="914400"/>
            </a:xfrm>
            <a:prstGeom prst="mathMinu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" name="Минус 14"/>
            <p:cNvSpPr/>
            <p:nvPr/>
          </p:nvSpPr>
          <p:spPr>
            <a:xfrm>
              <a:off x="5286380" y="4714884"/>
              <a:ext cx="914400" cy="914400"/>
            </a:xfrm>
            <a:prstGeom prst="mathMinu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7" name="Прямая соединительная линия 16"/>
            <p:cNvCxnSpPr/>
            <p:nvPr/>
          </p:nvCxnSpPr>
          <p:spPr>
            <a:xfrm rot="5400000" flipH="1" flipV="1">
              <a:off x="4607719" y="4679165"/>
              <a:ext cx="285752" cy="71438"/>
            </a:xfrm>
            <a:prstGeom prst="line">
              <a:avLst/>
            </a:prstGeom>
            <a:ln>
              <a:solidFill>
                <a:srgbClr val="FF0000"/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sp>
          <p:nvSpPr>
            <p:cNvPr id="10" name="Заголовок 1"/>
            <p:cNvSpPr txBox="1">
              <a:spLocks/>
            </p:cNvSpPr>
            <p:nvPr/>
          </p:nvSpPr>
          <p:spPr>
            <a:xfrm>
              <a:off x="4071934" y="4643446"/>
              <a:ext cx="2357454" cy="857232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 fontScale="97500"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4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«Отгадай загадку»</a:t>
            </a:r>
            <a:endParaRPr lang="ru-RU" dirty="0"/>
          </a:p>
        </p:txBody>
      </p:sp>
      <p:pic>
        <p:nvPicPr>
          <p:cNvPr id="4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10180" t="25894" r="66010" b="49682"/>
          <a:stretch>
            <a:fillRect/>
          </a:stretch>
        </p:blipFill>
        <p:spPr bwMode="auto">
          <a:xfrm rot="16200000">
            <a:off x="728541" y="1628857"/>
            <a:ext cx="1706559" cy="173494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Picture 4" descr="M:\КНИГИ СКАЧКА\Картинный материал к речевой карте ребёнка с ОНР. Н. В. Нищева\Изображение 055_новый размер.jpg"/>
          <p:cNvPicPr>
            <a:picLocks noChangeAspect="1" noChangeArrowheads="1"/>
          </p:cNvPicPr>
          <p:nvPr/>
        </p:nvPicPr>
        <p:blipFill>
          <a:blip r:embed="rId3" cstate="print"/>
          <a:srcRect t="30550" r="69566" b="54692"/>
          <a:stretch>
            <a:fillRect/>
          </a:stretch>
        </p:blipFill>
        <p:spPr bwMode="auto">
          <a:xfrm>
            <a:off x="5286380" y="4429132"/>
            <a:ext cx="2436412" cy="17145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4" cstate="print"/>
          <a:srcRect l="70344" t="50951" r="-181" b="25611"/>
          <a:stretch>
            <a:fillRect/>
          </a:stretch>
        </p:blipFill>
        <p:spPr bwMode="auto">
          <a:xfrm>
            <a:off x="6643702" y="1785926"/>
            <a:ext cx="1571636" cy="164307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5" cstate="print"/>
          <a:srcRect l="37779" t="74185" r="32838" b="561"/>
          <a:stretch>
            <a:fillRect/>
          </a:stretch>
        </p:blipFill>
        <p:spPr bwMode="auto">
          <a:xfrm>
            <a:off x="1643042" y="4286256"/>
            <a:ext cx="1643074" cy="187779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571868" y="1571612"/>
            <a:ext cx="1905000" cy="1905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945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2000" fill="hold"/>
                                        <p:tgtEl>
                                          <p:spTgt spid="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2000" fill="hold"/>
                                        <p:tgtEl>
                                          <p:spTgt spid="102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2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14356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«Составь картинку»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21507" name="Picture 3" descr="F:\человечки\карт0003.jpg"/>
          <p:cNvPicPr>
            <a:picLocks noChangeAspect="1" noChangeArrowheads="1"/>
          </p:cNvPicPr>
          <p:nvPr/>
        </p:nvPicPr>
        <p:blipFill>
          <a:blip r:embed="rId2" cstate="print"/>
          <a:srcRect l="50000" b="74565"/>
          <a:stretch>
            <a:fillRect/>
          </a:stretch>
        </p:blipFill>
        <p:spPr bwMode="auto">
          <a:xfrm>
            <a:off x="4786314" y="1643050"/>
            <a:ext cx="2214578" cy="1214446"/>
          </a:xfrm>
          <a:prstGeom prst="rect">
            <a:avLst/>
          </a:prstGeom>
          <a:noFill/>
        </p:spPr>
      </p:pic>
      <p:pic>
        <p:nvPicPr>
          <p:cNvPr id="17" name="Picture 3" descr="F:\человечки\карт0003.jpg"/>
          <p:cNvPicPr>
            <a:picLocks noChangeAspect="1" noChangeArrowheads="1"/>
          </p:cNvPicPr>
          <p:nvPr/>
        </p:nvPicPr>
        <p:blipFill>
          <a:blip r:embed="rId2" cstate="print"/>
          <a:srcRect l="24194" t="1297" r="50215" b="47834"/>
          <a:stretch>
            <a:fillRect/>
          </a:stretch>
        </p:blipFill>
        <p:spPr bwMode="auto">
          <a:xfrm>
            <a:off x="3214678" y="1357298"/>
            <a:ext cx="1133484" cy="2428892"/>
          </a:xfrm>
          <a:prstGeom prst="rect">
            <a:avLst/>
          </a:prstGeom>
          <a:noFill/>
        </p:spPr>
      </p:pic>
      <p:pic>
        <p:nvPicPr>
          <p:cNvPr id="18" name="Picture 3" descr="F:\человечки\карт0003.jpg"/>
          <p:cNvPicPr>
            <a:picLocks noChangeAspect="1" noChangeArrowheads="1"/>
          </p:cNvPicPr>
          <p:nvPr/>
        </p:nvPicPr>
        <p:blipFill>
          <a:blip r:embed="rId2" cstate="print"/>
          <a:srcRect l="70753" t="52166"/>
          <a:stretch>
            <a:fillRect/>
          </a:stretch>
        </p:blipFill>
        <p:spPr bwMode="auto">
          <a:xfrm>
            <a:off x="428596" y="4071942"/>
            <a:ext cx="1295408" cy="2283934"/>
          </a:xfrm>
          <a:prstGeom prst="rect">
            <a:avLst/>
          </a:prstGeom>
          <a:noFill/>
        </p:spPr>
      </p:pic>
      <p:pic>
        <p:nvPicPr>
          <p:cNvPr id="19" name="Picture 3" descr="F:\человечки\карт0003.jpg"/>
          <p:cNvPicPr>
            <a:picLocks noChangeAspect="1" noChangeArrowheads="1"/>
          </p:cNvPicPr>
          <p:nvPr/>
        </p:nvPicPr>
        <p:blipFill>
          <a:blip r:embed="rId2" cstate="print"/>
          <a:srcRect l="50000" t="51967" r="29032"/>
          <a:stretch>
            <a:fillRect/>
          </a:stretch>
        </p:blipFill>
        <p:spPr bwMode="auto">
          <a:xfrm>
            <a:off x="7786710" y="1428736"/>
            <a:ext cx="928694" cy="2293458"/>
          </a:xfrm>
          <a:prstGeom prst="rect">
            <a:avLst/>
          </a:prstGeom>
          <a:noFill/>
        </p:spPr>
      </p:pic>
      <p:pic>
        <p:nvPicPr>
          <p:cNvPr id="20" name="Picture 3" descr="F:\человечки\карт0003.jpg"/>
          <p:cNvPicPr>
            <a:picLocks noChangeAspect="1" noChangeArrowheads="1"/>
          </p:cNvPicPr>
          <p:nvPr/>
        </p:nvPicPr>
        <p:blipFill>
          <a:blip r:embed="rId2" cstate="print"/>
          <a:srcRect l="50000" t="25435" b="47634"/>
          <a:stretch>
            <a:fillRect/>
          </a:stretch>
        </p:blipFill>
        <p:spPr bwMode="auto">
          <a:xfrm>
            <a:off x="4714876" y="4071942"/>
            <a:ext cx="2214578" cy="1285884"/>
          </a:xfrm>
          <a:prstGeom prst="rect">
            <a:avLst/>
          </a:prstGeom>
          <a:noFill/>
        </p:spPr>
      </p:pic>
      <p:pic>
        <p:nvPicPr>
          <p:cNvPr id="21" name="Picture 3" descr="F:\человечки\карт0003.jpg"/>
          <p:cNvPicPr>
            <a:picLocks noChangeAspect="1" noChangeArrowheads="1"/>
          </p:cNvPicPr>
          <p:nvPr/>
        </p:nvPicPr>
        <p:blipFill>
          <a:blip r:embed="rId2" cstate="print"/>
          <a:srcRect t="71617" r="50215"/>
          <a:stretch>
            <a:fillRect/>
          </a:stretch>
        </p:blipFill>
        <p:spPr bwMode="auto">
          <a:xfrm>
            <a:off x="1571604" y="5357826"/>
            <a:ext cx="2205054" cy="1355240"/>
          </a:xfrm>
          <a:prstGeom prst="rect">
            <a:avLst/>
          </a:prstGeom>
          <a:noFill/>
        </p:spPr>
      </p:pic>
      <p:pic>
        <p:nvPicPr>
          <p:cNvPr id="22" name="Picture 3" descr="F:\человечки\карт0003.jpg"/>
          <p:cNvPicPr>
            <a:picLocks noChangeAspect="1" noChangeArrowheads="1"/>
          </p:cNvPicPr>
          <p:nvPr/>
        </p:nvPicPr>
        <p:blipFill>
          <a:blip r:embed="rId2" cstate="print"/>
          <a:srcRect t="51967" r="50215" b="28583"/>
          <a:stretch>
            <a:fillRect/>
          </a:stretch>
        </p:blipFill>
        <p:spPr bwMode="auto">
          <a:xfrm>
            <a:off x="6643702" y="5214950"/>
            <a:ext cx="2205054" cy="928694"/>
          </a:xfrm>
          <a:prstGeom prst="rect">
            <a:avLst/>
          </a:prstGeom>
          <a:noFill/>
        </p:spPr>
      </p:pic>
      <p:pic>
        <p:nvPicPr>
          <p:cNvPr id="23" name="Picture 3" descr="F:\человечки\карт0003.jpg"/>
          <p:cNvPicPr>
            <a:picLocks noChangeAspect="1" noChangeArrowheads="1"/>
          </p:cNvPicPr>
          <p:nvPr/>
        </p:nvPicPr>
        <p:blipFill>
          <a:blip r:embed="rId2" cstate="print"/>
          <a:srcRect t="1297" r="75807" b="47878"/>
          <a:stretch>
            <a:fillRect/>
          </a:stretch>
        </p:blipFill>
        <p:spPr bwMode="auto">
          <a:xfrm>
            <a:off x="1285852" y="1357298"/>
            <a:ext cx="1071538" cy="25003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234</TotalTime>
  <Words>24</Words>
  <Application>Microsoft Office PowerPoint</Application>
  <PresentationFormat>Экран (4:3)</PresentationFormat>
  <Paragraphs>6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«Назови картинки»</vt:lpstr>
      <vt:lpstr>«Четвёртый лишний»</vt:lpstr>
      <vt:lpstr>«Прочти слово по первым буквам»</vt:lpstr>
      <vt:lpstr>«Отгадай загадку»</vt:lpstr>
      <vt:lpstr>«Составь картинку»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Admin</cp:lastModifiedBy>
  <cp:revision>25</cp:revision>
  <dcterms:modified xsi:type="dcterms:W3CDTF">2012-12-20T13:53:28Z</dcterms:modified>
</cp:coreProperties>
</file>