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3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видео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Классификация кейсов: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lnSpc>
                <a:spcPct val="160000"/>
              </a:lnSpc>
              <a:spcBef>
                <a:spcPts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Иллюстративные учебные ситуации-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обучение алгоритму принятия правильного решения в определенной ситуации</a:t>
            </a:r>
          </a:p>
          <a:p>
            <a:pPr algn="just">
              <a:lnSpc>
                <a:spcPct val="160000"/>
              </a:lnSpc>
              <a:spcBef>
                <a:spcPts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Учебные ситуации с формированием проблемы-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указание путей решения</a:t>
            </a:r>
          </a:p>
          <a:p>
            <a:pPr algn="just">
              <a:lnSpc>
                <a:spcPct val="160000"/>
              </a:lnSpc>
              <a:spcBef>
                <a:spcPts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Учебные ситуации без формулирования проблемы-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самостоятельное выявление проблемы, указание путей решения</a:t>
            </a:r>
          </a:p>
          <a:p>
            <a:pPr algn="just">
              <a:lnSpc>
                <a:spcPct val="160000"/>
              </a:lnSpc>
              <a:spcBef>
                <a:spcPts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Прикладные упражнения-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поиск путей решения и предупреждения  проблемы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Кейс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стади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(конкретная ситуация)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Разработка модели конкретной ситуации;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Диагностирование проблемы учащимися;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Выявление вариантов решения и предупреждения.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видео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Алгоритм работы с кейсом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24000" y="1760155"/>
          <a:ext cx="6096000" cy="4462131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743744"/>
                <a:gridCol w="5352256"/>
              </a:tblGrid>
              <a:tr h="664417">
                <a:tc>
                  <a:txBody>
                    <a:bodyPr/>
                    <a:lstStyle/>
                    <a:p>
                      <a:pPr algn="just"/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Изучить кейс ( текст, мультимедиа, видео- кейс)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23023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Выявить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проблемную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ситуацию, обозначить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проблему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64417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Найти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путь 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решения проблемы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64417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Выявить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пути предупреждения ситуации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64417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Презентовать  полученный результат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64417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Рефлексия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285728"/>
            <a:ext cx="8153400" cy="5810272"/>
          </a:xfrm>
        </p:spPr>
        <p:txBody>
          <a:bodyPr>
            <a:noAutofit/>
          </a:bodyPr>
          <a:lstStyle/>
          <a:p>
            <a:pPr algn="ctr">
              <a:lnSpc>
                <a:spcPct val="160000"/>
              </a:lnSpc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«Одноклассницы»</a:t>
            </a:r>
          </a:p>
          <a:p>
            <a:pPr algn="just">
              <a:lnSpc>
                <a:spcPct val="160000"/>
              </a:lnSpc>
              <a:spcBef>
                <a:spcPts val="0"/>
              </a:spcBef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            Аня и Света дружат с детского сада. Свободное время они обычно проводили в компании друзей, ходили в кино, на дискотеки.</a:t>
            </a:r>
          </a:p>
          <a:p>
            <a:pPr algn="just">
              <a:lnSpc>
                <a:spcPct val="160000"/>
              </a:lnSpc>
              <a:spcBef>
                <a:spcPts val="0"/>
              </a:spcBef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           Однажды их обеих пригласили на вечеринку в воскресенье. Аня расстроилась, когда Света сказала, что в воскресенье она должна помочь родителям в сборе урожая. Аня решила тоже не идти на вечеринку без подруги</a:t>
            </a:r>
          </a:p>
          <a:p>
            <a:pPr algn="just">
              <a:lnSpc>
                <a:spcPct val="160000"/>
              </a:lnSpc>
              <a:spcBef>
                <a:spcPts val="0"/>
              </a:spcBef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           В понедельник одноклассник Леня спросил Аню, почем она не пришла на вечеринку вместе со Светой. Аня почувствовала себя неловко и не знала, что ответить. Ей не хотелось верить, что Света ей солгала.</a:t>
            </a:r>
            <a:endParaRPr lang="ru-RU" sz="2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714356"/>
            <a:ext cx="8153400" cy="5381644"/>
          </a:xfrm>
        </p:spPr>
        <p:txBody>
          <a:bodyPr/>
          <a:lstStyle/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Благодарю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внимание и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работу на мастер- классе!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  <p:pic>
        <p:nvPicPr>
          <p:cNvPr id="4" name="Picture 2" descr="http://art-limit.com/images/han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857496"/>
            <a:ext cx="4876800" cy="2990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340768"/>
            <a:ext cx="8227640" cy="27363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Мастер- класс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«Кейс – технология в учебном процессе начальной школы»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Автор: Морозовская Надежда Александровна, учитель начальных классов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260648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общеобразовательное учреждение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Средняя общеобразовательная школа №32 г. Томска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Актуальность: каждый педагог должен иметь свой интересный инструмент познания, который станет интересное ученикам, а также поможет им быть активными участниками учебного процесса.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Цель: ознакомление с методами и средствами организации учебного процесса на основе кейс- технологии, рассмотрение перспектив использования кейс- технологии для формирования универсальных учебных действий.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404664"/>
            <a:ext cx="8153400" cy="43204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lnSpc>
                <a:spcPct val="150000"/>
              </a:lnSpc>
              <a:spcBef>
                <a:spcPts val="0"/>
              </a:spcBef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Обозначить кейс- технологию как одну из эффективных в современном образовательном процессе и педагогической практике учителя;</a:t>
            </a: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Отработать алгоритм применения кейс- технологии;</a:t>
            </a: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Рефлексировать собственное профессиональное мастерство участникам мастер- класса;</a:t>
            </a: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Совершенствовать мастерство педагогов в процессе применения кейс- технологии;</a:t>
            </a:r>
          </a:p>
          <a:p>
            <a:pPr marL="514350" indent="-514350">
              <a:lnSpc>
                <a:spcPct val="150000"/>
              </a:lnSpc>
              <a:spcBef>
                <a:spcPts val="0"/>
              </a:spcBef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Создать условия для активного взаимодействия участников мастер- класса между собой.</a:t>
            </a:r>
          </a:p>
          <a:p>
            <a:pPr marL="514350" indent="-514350"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Приоритетной  целью образования, в рамках реализации ФГОС, становится </a:t>
            </a:r>
            <a:r>
              <a:rPr lang="ru-RU" b="1" dirty="0" smtClean="0"/>
              <a:t>формирование у школьников УУД</a:t>
            </a:r>
            <a:r>
              <a:rPr lang="ru-RU" dirty="0" smtClean="0"/>
              <a:t>. </a:t>
            </a:r>
          </a:p>
          <a:p>
            <a:pPr algn="just">
              <a:buNone/>
            </a:pPr>
            <a:r>
              <a:rPr lang="ru-RU" dirty="0" smtClean="0"/>
              <a:t>На это направлены </a:t>
            </a:r>
            <a:r>
              <a:rPr lang="ru-RU" b="1" dirty="0" smtClean="0"/>
              <a:t>все современные педагогические технологии</a:t>
            </a:r>
            <a:r>
              <a:rPr lang="ru-RU" dirty="0" smtClean="0"/>
              <a:t> в том числе и </a:t>
            </a:r>
            <a:r>
              <a:rPr lang="ru-RU" b="1" dirty="0" smtClean="0"/>
              <a:t>кейс- технология. </a:t>
            </a:r>
            <a:endParaRPr lang="ru-RU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Кейс – технология -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lnSpc>
                <a:spcPct val="17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Техника обучения (кейс- от английского «случай») использующая описание реальной ситуации;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Специально подготовленный материал с описанием конкретной проблемы, которую необходимо разрешить в составе группы;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Конкретная практическая ситуация, рассказывающая о событии, в котором обнаруживается проблема, требующая решения.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Впервые работа с кейсами в рамках учебного процесса была реализована в Гарвардской школе бизнеса в 1908 г. </a:t>
            </a:r>
          </a:p>
          <a:p>
            <a:r>
              <a:rPr lang="ru-RU" dirty="0" smtClean="0"/>
              <a:t>В России данная технология стала внедряться лишь последние …………….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Приоритеты технологии: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Коллективное обучение;</a:t>
            </a:r>
          </a:p>
          <a:p>
            <a:r>
              <a:rPr lang="ru-RU" dirty="0" smtClean="0"/>
              <a:t>Расширение возможностей </a:t>
            </a:r>
            <a:r>
              <a:rPr lang="ru-RU" dirty="0" err="1" smtClean="0"/>
              <a:t>исследовательско</a:t>
            </a:r>
            <a:r>
              <a:rPr lang="ru-RU" dirty="0" smtClean="0"/>
              <a:t>- аналитической работы;</a:t>
            </a:r>
          </a:p>
          <a:p>
            <a:r>
              <a:rPr lang="ru-RU" dirty="0" smtClean="0"/>
              <a:t>Интеграция развивающего обучения;</a:t>
            </a:r>
          </a:p>
          <a:p>
            <a:r>
              <a:rPr lang="ru-RU" dirty="0" smtClean="0"/>
              <a:t>Представление синергетической технологии(погружение, озарение, открытие);</a:t>
            </a:r>
          </a:p>
          <a:p>
            <a:r>
              <a:rPr lang="ru-RU" dirty="0" smtClean="0"/>
              <a:t>Создание ситуации успеха.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234</TotalTime>
  <Words>485</Words>
  <Application>Microsoft Office PowerPoint</Application>
  <PresentationFormat>Экран (4:3)</PresentationFormat>
  <Paragraphs>59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Обычная</vt:lpstr>
      <vt:lpstr>видео</vt:lpstr>
      <vt:lpstr>Мастер- класс «Кейс – технология в учебном процессе начальной школы»</vt:lpstr>
      <vt:lpstr>Слайд 3</vt:lpstr>
      <vt:lpstr>Слайд 4</vt:lpstr>
      <vt:lpstr>Задачи:</vt:lpstr>
      <vt:lpstr>Слайд 6</vt:lpstr>
      <vt:lpstr>Кейс – технология -</vt:lpstr>
      <vt:lpstr>Слайд 8</vt:lpstr>
      <vt:lpstr>Приоритеты технологии:</vt:lpstr>
      <vt:lpstr>Классификация кейсов:</vt:lpstr>
      <vt:lpstr>Слайд 11</vt:lpstr>
      <vt:lpstr>Слайд 12</vt:lpstr>
      <vt:lpstr>Алгоритм работы с кейсом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 класс «Кейс – технология в учебном процессе начальной школы»</dc:title>
  <cp:lastModifiedBy>User</cp:lastModifiedBy>
  <cp:revision>29</cp:revision>
  <dcterms:modified xsi:type="dcterms:W3CDTF">2013-12-03T15:12:30Z</dcterms:modified>
</cp:coreProperties>
</file>