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7" r:id="rId4"/>
    <p:sldId id="262" r:id="rId5"/>
    <p:sldId id="259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Notebook095\Desktop\&#1043;&#1091;&#1089;&#1077;&#1074;&#1072;%20&#1085;&#1077;&#1076;&#1077;&#1083;&#1103;%20&#1084;&#1072;&#1090;&#1077;&#1084;&#1072;\DSCF4032.AVI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Notebook095\Desktop\&#1043;&#1091;&#1089;&#1077;&#1074;&#1072;%20&#1085;&#1077;&#1076;&#1077;&#1083;&#1103;%20&#1084;&#1072;&#1090;&#1077;&#1084;&#1072;\DSCF4033.AVI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Notebook095\Desktop\&#1043;&#1091;&#1089;&#1077;&#1074;&#1072;%20&#1085;&#1077;&#1076;&#1077;&#1083;&#1103;%20&#1084;&#1072;&#1090;&#1077;&#1084;&#1072;\MVI_6143.MOV" TargetMode="Externa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ilim_cocuk.jpg"/>
          <p:cNvPicPr>
            <a:picLocks noChangeAspect="1"/>
          </p:cNvPicPr>
          <p:nvPr/>
        </p:nvPicPr>
        <p:blipFill>
          <a:blip r:embed="rId2" cstate="print"/>
          <a:srcRect l="14806" r="13940"/>
          <a:stretch>
            <a:fillRect/>
          </a:stretch>
        </p:blipFill>
        <p:spPr>
          <a:xfrm>
            <a:off x="0" y="2480916"/>
            <a:ext cx="5544616" cy="43770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332656"/>
            <a:ext cx="556594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«Научные сотрудники»</a:t>
            </a:r>
          </a:p>
          <a:p>
            <a:endParaRPr lang="ru-RU" sz="2400" dirty="0" smtClean="0"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игровая ситуация для детей 6-7 лет</a:t>
            </a:r>
          </a:p>
          <a:p>
            <a:r>
              <a:rPr lang="ru-RU" sz="2400" dirty="0" smtClean="0">
                <a:latin typeface="Comic Sans MS" pitchFamily="66" charset="0"/>
              </a:rPr>
              <a:t>в ОО «Познавательное развитие» </a:t>
            </a:r>
          </a:p>
          <a:p>
            <a:r>
              <a:rPr lang="ru-RU" sz="2400" dirty="0" smtClean="0">
                <a:latin typeface="Comic Sans MS" pitchFamily="66" charset="0"/>
              </a:rPr>
              <a:t>с привлечением родителей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52120" y="5085184"/>
            <a:ext cx="3231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Подготовила: </a:t>
            </a:r>
            <a:r>
              <a:rPr lang="ru-RU" dirty="0" smtClean="0">
                <a:latin typeface="Comic Sans MS" pitchFamily="66" charset="0"/>
              </a:rPr>
              <a:t>Гусева И.А.,</a:t>
            </a:r>
          </a:p>
          <a:p>
            <a:r>
              <a:rPr lang="ru-RU" dirty="0" smtClean="0">
                <a:latin typeface="Comic Sans MS" pitchFamily="66" charset="0"/>
              </a:rPr>
              <a:t> воспитатель МДОУ № 95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72320ed71cd05c21b4dee82bbe7a720.png"/>
          <p:cNvPicPr>
            <a:picLocks noChangeAspect="1"/>
          </p:cNvPicPr>
          <p:nvPr/>
        </p:nvPicPr>
        <p:blipFill>
          <a:blip r:embed="rId2" cstate="print"/>
          <a:srcRect l="24038" t="17307" r="24279" b="23077"/>
          <a:stretch>
            <a:fillRect/>
          </a:stretch>
        </p:blipFill>
        <p:spPr>
          <a:xfrm>
            <a:off x="0" y="1"/>
            <a:ext cx="9329174" cy="6914322"/>
          </a:xfrm>
          <a:prstGeom prst="rect">
            <a:avLst/>
          </a:prstGeom>
        </p:spPr>
      </p:pic>
      <p:pic>
        <p:nvPicPr>
          <p:cNvPr id="4" name="Рисунок 3" descr="3e2eb15533067c2e285330fd0426b153.jpg"/>
          <p:cNvPicPr>
            <a:picLocks noChangeAspect="1"/>
          </p:cNvPicPr>
          <p:nvPr/>
        </p:nvPicPr>
        <p:blipFill>
          <a:blip r:embed="rId3" cstate="print"/>
          <a:srcRect r="9215"/>
          <a:stretch>
            <a:fillRect/>
          </a:stretch>
        </p:blipFill>
        <p:spPr>
          <a:xfrm>
            <a:off x="0" y="0"/>
            <a:ext cx="9324528" cy="6858000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DSCF4032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987825" y="5013176"/>
            <a:ext cx="335360" cy="188640"/>
          </a:xfrm>
          <a:prstGeom prst="rect">
            <a:avLst/>
          </a:prstGeom>
        </p:spPr>
      </p:pic>
      <p:pic>
        <p:nvPicPr>
          <p:cNvPr id="3" name="Рисунок 2" descr="372320ed71cd05c21b4dee82bbe7a720.png"/>
          <p:cNvPicPr>
            <a:picLocks noChangeAspect="1"/>
          </p:cNvPicPr>
          <p:nvPr/>
        </p:nvPicPr>
        <p:blipFill>
          <a:blip r:embed="rId4" cstate="print"/>
          <a:srcRect l="24038" t="17307" r="24279" b="23077"/>
          <a:stretch>
            <a:fillRect/>
          </a:stretch>
        </p:blipFill>
        <p:spPr>
          <a:xfrm>
            <a:off x="0" y="1"/>
            <a:ext cx="9329174" cy="6914322"/>
          </a:xfrm>
          <a:prstGeom prst="rect">
            <a:avLst/>
          </a:prstGeom>
        </p:spPr>
      </p:pic>
      <p:pic>
        <p:nvPicPr>
          <p:cNvPr id="4" name="DSCF4032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139952" y="260648"/>
            <a:ext cx="216024" cy="121513"/>
          </a:xfrm>
          <a:prstGeom prst="rect">
            <a:avLst/>
          </a:prstGeom>
        </p:spPr>
      </p:pic>
      <p:pic>
        <p:nvPicPr>
          <p:cNvPr id="5" name="Рисунок 4" descr="1427265155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15616" y="1052736"/>
            <a:ext cx="7413369" cy="4464496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9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9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72320ed71cd05c21b4dee82bbe7a720.png"/>
          <p:cNvPicPr>
            <a:picLocks noChangeAspect="1"/>
          </p:cNvPicPr>
          <p:nvPr/>
        </p:nvPicPr>
        <p:blipFill>
          <a:blip r:embed="rId2" cstate="print"/>
          <a:srcRect l="24038" t="17307" r="24279" b="23077"/>
          <a:stretch>
            <a:fillRect/>
          </a:stretch>
        </p:blipFill>
        <p:spPr>
          <a:xfrm>
            <a:off x="0" y="1"/>
            <a:ext cx="9329174" cy="6914322"/>
          </a:xfrm>
          <a:prstGeom prst="rect">
            <a:avLst/>
          </a:prstGeom>
        </p:spPr>
      </p:pic>
      <p:pic>
        <p:nvPicPr>
          <p:cNvPr id="4" name="Рисунок 3" descr="3e2eb15533067c2e285330fd0426b153.jpg"/>
          <p:cNvPicPr>
            <a:picLocks noChangeAspect="1"/>
          </p:cNvPicPr>
          <p:nvPr/>
        </p:nvPicPr>
        <p:blipFill>
          <a:blip r:embed="rId3" cstate="print"/>
          <a:srcRect r="9215"/>
          <a:stretch>
            <a:fillRect/>
          </a:stretch>
        </p:blipFill>
        <p:spPr>
          <a:xfrm>
            <a:off x="0" y="0"/>
            <a:ext cx="9324528" cy="6858000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72320ed71cd05c21b4dee82bbe7a720.png"/>
          <p:cNvPicPr>
            <a:picLocks noChangeAspect="1"/>
          </p:cNvPicPr>
          <p:nvPr/>
        </p:nvPicPr>
        <p:blipFill>
          <a:blip r:embed="rId3" cstate="print"/>
          <a:srcRect l="24038" t="17307" r="24279" b="23077"/>
          <a:stretch>
            <a:fillRect/>
          </a:stretch>
        </p:blipFill>
        <p:spPr>
          <a:xfrm>
            <a:off x="0" y="1"/>
            <a:ext cx="9329174" cy="6914322"/>
          </a:xfrm>
          <a:prstGeom prst="rect">
            <a:avLst/>
          </a:prstGeom>
        </p:spPr>
      </p:pic>
      <p:pic>
        <p:nvPicPr>
          <p:cNvPr id="5" name="Рисунок 4" descr="1427265155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980728"/>
            <a:ext cx="7413369" cy="4464496"/>
          </a:xfrm>
          <a:prstGeom prst="rect">
            <a:avLst/>
          </a:prstGeom>
        </p:spPr>
      </p:pic>
      <p:pic>
        <p:nvPicPr>
          <p:cNvPr id="4" name="DSCF4033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 flipV="1">
            <a:off x="4572000" y="188640"/>
            <a:ext cx="216024" cy="121514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72320ed71cd05c21b4dee82bbe7a720.png"/>
          <p:cNvPicPr>
            <a:picLocks noChangeAspect="1"/>
          </p:cNvPicPr>
          <p:nvPr/>
        </p:nvPicPr>
        <p:blipFill>
          <a:blip r:embed="rId2" cstate="print"/>
          <a:srcRect l="24038" t="17307" r="24279" b="23077"/>
          <a:stretch>
            <a:fillRect/>
          </a:stretch>
        </p:blipFill>
        <p:spPr>
          <a:xfrm>
            <a:off x="0" y="1"/>
            <a:ext cx="9329174" cy="6914322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VI_6143.MO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 flipH="1">
            <a:off x="9540552" y="6758862"/>
            <a:ext cx="264368" cy="198276"/>
          </a:xfrm>
          <a:prstGeom prst="rect">
            <a:avLst/>
          </a:prstGeom>
        </p:spPr>
      </p:pic>
      <p:pic>
        <p:nvPicPr>
          <p:cNvPr id="2" name="Рисунок 1" descr="IMG_61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252536" y="0"/>
            <a:ext cx="10009112" cy="702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48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29</Words>
  <Application>Microsoft Office PowerPoint</Application>
  <PresentationFormat>Экран (4:3)</PresentationFormat>
  <Paragraphs>7</Paragraphs>
  <Slides>7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Notebook095</dc:creator>
  <cp:lastModifiedBy>Notebook095</cp:lastModifiedBy>
  <cp:revision>10</cp:revision>
  <dcterms:created xsi:type="dcterms:W3CDTF">2016-04-04T08:08:17Z</dcterms:created>
  <dcterms:modified xsi:type="dcterms:W3CDTF">2016-04-07T14:01:46Z</dcterms:modified>
</cp:coreProperties>
</file>