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6" r:id="rId3"/>
    <p:sldId id="259" r:id="rId4"/>
    <p:sldId id="258" r:id="rId5"/>
    <p:sldId id="261" r:id="rId6"/>
    <p:sldId id="260" r:id="rId7"/>
    <p:sldId id="269" r:id="rId8"/>
    <p:sldId id="262" r:id="rId9"/>
    <p:sldId id="263" r:id="rId10"/>
    <p:sldId id="268" r:id="rId11"/>
    <p:sldId id="257" r:id="rId12"/>
    <p:sldId id="280" r:id="rId13"/>
    <p:sldId id="264" r:id="rId14"/>
    <p:sldId id="265" r:id="rId15"/>
    <p:sldId id="266" r:id="rId16"/>
    <p:sldId id="270" r:id="rId17"/>
    <p:sldId id="276" r:id="rId18"/>
    <p:sldId id="267" r:id="rId19"/>
    <p:sldId id="271" r:id="rId20"/>
    <p:sldId id="275" r:id="rId21"/>
    <p:sldId id="278" r:id="rId22"/>
    <p:sldId id="277" r:id="rId23"/>
    <p:sldId id="274" r:id="rId24"/>
    <p:sldId id="27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93E81-1E77-40A7-A9B2-A1A8DF331C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BBF46-D672-4DC8-98AC-4B9C7D78E8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A8EA6-37BA-459D-AF78-2414D14DF3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E57C2-1645-49B2-95B8-85DAE6D3D4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5C6BC-36AB-4121-AD10-B218526782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0DFCE-47A4-4551-BB22-5A1D38674F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DC919-580B-42E1-86CF-49672EC561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C760C-3E9D-4CAD-A245-CED0B11E13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13EF5-754D-44CC-82B3-B128FA271F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ADD36-B184-46AF-9A62-F354ECB34F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1DA66-680D-4083-8ACB-38F797087B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EBE9DF-B1FD-439E-94D8-CDB75A86D1A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3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0"/>
            <a:ext cx="8229600" cy="4090987"/>
          </a:xfrm>
        </p:spPr>
        <p:txBody>
          <a:bodyPr/>
          <a:lstStyle/>
          <a:p>
            <a:r>
              <a:rPr lang="ru-RU" sz="9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Морские</a:t>
            </a:r>
            <a:br>
              <a:rPr lang="ru-RU" sz="9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96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жители</a:t>
            </a:r>
          </a:p>
        </p:txBody>
      </p:sp>
      <p:pic>
        <p:nvPicPr>
          <p:cNvPr id="5" name="Picture 4" descr="Рисунок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571876"/>
            <a:ext cx="3500430" cy="2625323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ep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5795963" y="0"/>
            <a:ext cx="5216525" cy="1268413"/>
          </a:xfrm>
        </p:spPr>
        <p:txBody>
          <a:bodyPr/>
          <a:lstStyle/>
          <a:p>
            <a:pPr algn="l"/>
            <a:r>
              <a:rPr lang="ru-RU" b="1">
                <a:solidFill>
                  <a:schemeClr val="bg1"/>
                </a:solidFill>
              </a:rPr>
              <a:t>осьминог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Без имени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64363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288" y="260350"/>
            <a:ext cx="7526337" cy="1223963"/>
          </a:xfrm>
        </p:spPr>
        <p:txBody>
          <a:bodyPr/>
          <a:lstStyle/>
          <a:p>
            <a:pPr algn="l"/>
            <a:r>
              <a:rPr lang="ru-RU" b="1">
                <a:solidFill>
                  <a:schemeClr val="bg1"/>
                </a:solidFill>
              </a:rPr>
              <a:t>Морская звезда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2015-05-27_110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377"/>
            <a:ext cx="9144000" cy="6883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0" y="5387975"/>
            <a:ext cx="52927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b="1" kern="0" dirty="0" smtClean="0">
                <a:solidFill>
                  <a:schemeClr val="bg1"/>
                </a:solidFill>
              </a:rPr>
              <a:t>Медуза</a:t>
            </a:r>
            <a:endParaRPr lang="ru-RU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383123"/>
      </p:ext>
    </p:extLst>
  </p:cSld>
  <p:clrMapOvr>
    <a:masterClrMapping/>
  </p:clrMapOvr>
  <p:transition advTm="3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Рисунок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913"/>
            <a:ext cx="9144000" cy="6308725"/>
          </a:xfrm>
          <a:prstGeom prst="rect">
            <a:avLst/>
          </a:prstGeom>
          <a:noFill/>
        </p:spPr>
      </p:pic>
      <p:sp>
        <p:nvSpPr>
          <p:cNvPr id="12293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5795963" y="0"/>
            <a:ext cx="3348037" cy="1470025"/>
          </a:xfrm>
        </p:spPr>
        <p:txBody>
          <a:bodyPr/>
          <a:lstStyle/>
          <a:p>
            <a:pPr algn="l"/>
            <a:r>
              <a:rPr lang="ru-RU" b="1">
                <a:solidFill>
                  <a:schemeClr val="bg1"/>
                </a:solidFill>
              </a:rPr>
              <a:t>устрица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Рисунок8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396413" cy="6858000"/>
          </a:xfrm>
          <a:noFill/>
          <a:ln/>
        </p:spPr>
      </p:pic>
      <p:sp>
        <p:nvSpPr>
          <p:cNvPr id="13319" name="Rectangle 7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5661025"/>
            <a:ext cx="5651500" cy="1008063"/>
          </a:xfrm>
        </p:spPr>
        <p:txBody>
          <a:bodyPr/>
          <a:lstStyle/>
          <a:p>
            <a:r>
              <a:rPr lang="ru-RU" b="1">
                <a:solidFill>
                  <a:schemeClr val="bg1"/>
                </a:solidFill>
              </a:rPr>
              <a:t>наутилус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Рисунок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4343" name="Rectangle 7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6588125" cy="1470025"/>
          </a:xfrm>
        </p:spPr>
        <p:txBody>
          <a:bodyPr/>
          <a:lstStyle/>
          <a:p>
            <a:r>
              <a:rPr lang="ru-RU" b="1">
                <a:solidFill>
                  <a:schemeClr val="bg1"/>
                </a:solidFill>
              </a:rPr>
              <a:t>Морская черепаха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brc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0"/>
            <a:ext cx="9793288" cy="685800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5364163" y="260350"/>
            <a:ext cx="3492500" cy="1125538"/>
          </a:xfrm>
        </p:spPr>
        <p:txBody>
          <a:bodyPr/>
          <a:lstStyle/>
          <a:p>
            <a:r>
              <a:rPr lang="ru-RU" sz="4800" b="1">
                <a:solidFill>
                  <a:schemeClr val="bg1"/>
                </a:solidFill>
              </a:rPr>
              <a:t>краб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лангу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3492500" y="0"/>
            <a:ext cx="5651500" cy="1125538"/>
          </a:xfrm>
        </p:spPr>
        <p:txBody>
          <a:bodyPr/>
          <a:lstStyle/>
          <a:p>
            <a:r>
              <a:rPr lang="ru-RU" b="1">
                <a:solidFill>
                  <a:schemeClr val="bg1"/>
                </a:solidFill>
              </a:rPr>
              <a:t>омар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Рисунок10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5367" name="Rectangle 7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4284663" cy="1470025"/>
          </a:xfrm>
        </p:spPr>
        <p:txBody>
          <a:bodyPr/>
          <a:lstStyle/>
          <a:p>
            <a:r>
              <a:rPr lang="ru-RU" b="1">
                <a:solidFill>
                  <a:schemeClr val="bg1"/>
                </a:solidFill>
              </a:rPr>
              <a:t>кораллы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76250"/>
            <a:ext cx="7920037" cy="5940425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3708400" cy="1470025"/>
          </a:xfrm>
        </p:spPr>
        <p:txBody>
          <a:bodyPr/>
          <a:lstStyle/>
          <a:p>
            <a:r>
              <a:rPr lang="ru-RU" sz="6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Море…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50825" y="5734050"/>
            <a:ext cx="67691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В нем обитают тысячи удивительных существ</a:t>
            </a:r>
          </a:p>
        </p:txBody>
      </p:sp>
    </p:spTree>
  </p:cSld>
  <p:clrMapOvr>
    <a:masterClrMapping/>
  </p:clrMapOvr>
  <p:transition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8" name="Picture 4" descr="Рисунок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692150"/>
            <a:ext cx="7524750" cy="5643563"/>
          </a:xfrm>
          <a:noFill/>
          <a:ln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msg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0"/>
            <a:ext cx="8208962" cy="6858000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4284663" cy="981075"/>
          </a:xfrm>
        </p:spPr>
        <p:txBody>
          <a:bodyPr/>
          <a:lstStyle/>
          <a:p>
            <a:r>
              <a:rPr lang="ru-RU" b="1">
                <a:solidFill>
                  <a:schemeClr val="bg1"/>
                </a:solidFill>
              </a:rPr>
              <a:t>улитка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msg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6775" cy="694055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5003800" cy="1196975"/>
          </a:xfrm>
        </p:spPr>
        <p:txBody>
          <a:bodyPr/>
          <a:lstStyle/>
          <a:p>
            <a:r>
              <a:rPr lang="ru-RU" b="1">
                <a:solidFill>
                  <a:schemeClr val="bg1"/>
                </a:solidFill>
              </a:rPr>
              <a:t>раковина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Рисунок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5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5387975"/>
            <a:ext cx="5292725" cy="1470025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Белая акула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5387975"/>
            <a:ext cx="5905500" cy="1470025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Акула-молот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Рисунок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252413" y="0"/>
            <a:ext cx="9396413" cy="6858000"/>
          </a:xfrm>
          <a:noFill/>
          <a:ln/>
        </p:spPr>
      </p:pic>
      <p:sp>
        <p:nvSpPr>
          <p:cNvPr id="5132" name="Rectangle 12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5876925"/>
            <a:ext cx="5932487" cy="6985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3600">
                <a:solidFill>
                  <a:schemeClr val="bg1"/>
                </a:solidFill>
              </a:rPr>
              <a:t>Яркие рыбки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27054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Рисунок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if_29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-252413" y="0"/>
            <a:ext cx="1008062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Рисунок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Рисунок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9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5076825" y="0"/>
            <a:ext cx="4752975" cy="1470025"/>
          </a:xfrm>
        </p:spPr>
        <p:txBody>
          <a:bodyPr/>
          <a:lstStyle/>
          <a:p>
            <a:r>
              <a:rPr lang="ru-RU" sz="4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скат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28</Words>
  <Application>Microsoft Office PowerPoint</Application>
  <PresentationFormat>Экран (4:3)</PresentationFormat>
  <Paragraphs>18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Морские жители</vt:lpstr>
      <vt:lpstr>Море…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скат</vt:lpstr>
      <vt:lpstr>осьминог</vt:lpstr>
      <vt:lpstr>Морская звезда</vt:lpstr>
      <vt:lpstr>Презентация PowerPoint</vt:lpstr>
      <vt:lpstr>устрица</vt:lpstr>
      <vt:lpstr>наутилус</vt:lpstr>
      <vt:lpstr>Морская черепаха</vt:lpstr>
      <vt:lpstr>краб</vt:lpstr>
      <vt:lpstr>омар</vt:lpstr>
      <vt:lpstr>кораллы</vt:lpstr>
      <vt:lpstr>Презентация PowerPoint</vt:lpstr>
      <vt:lpstr>Презентация PowerPoint</vt:lpstr>
      <vt:lpstr>улитка</vt:lpstr>
      <vt:lpstr>раковина</vt:lpstr>
      <vt:lpstr>Белая акула</vt:lpstr>
      <vt:lpstr>Акула-молот</vt:lpstr>
    </vt:vector>
  </TitlesOfParts>
  <Company>7я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User</cp:lastModifiedBy>
  <cp:revision>9</cp:revision>
  <dcterms:created xsi:type="dcterms:W3CDTF">2004-12-19T18:44:32Z</dcterms:created>
  <dcterms:modified xsi:type="dcterms:W3CDTF">2015-05-27T07:10:55Z</dcterms:modified>
</cp:coreProperties>
</file>