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9" r:id="rId3"/>
    <p:sldId id="286" r:id="rId4"/>
    <p:sldId id="280" r:id="rId5"/>
    <p:sldId id="270" r:id="rId6"/>
    <p:sldId id="285" r:id="rId7"/>
    <p:sldId id="281" r:id="rId8"/>
    <p:sldId id="282" r:id="rId9"/>
    <p:sldId id="28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8D3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59" autoAdjust="0"/>
    <p:restoredTop sz="94654" autoAdjust="0"/>
  </p:normalViewPr>
  <p:slideViewPr>
    <p:cSldViewPr>
      <p:cViewPr varScale="1">
        <p:scale>
          <a:sx n="70" d="100"/>
          <a:sy n="70" d="100"/>
        </p:scale>
        <p:origin x="57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Горизонтальный свиток 23"/>
          <p:cNvSpPr/>
          <p:nvPr/>
        </p:nvSpPr>
        <p:spPr>
          <a:xfrm>
            <a:off x="857224" y="3714752"/>
            <a:ext cx="7500990" cy="1890528"/>
          </a:xfrm>
          <a:prstGeom prst="horizontalScroll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00364" y="1643050"/>
            <a:ext cx="4143404" cy="78581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</a:rPr>
              <a:t> </a:t>
            </a:r>
            <a:endParaRPr lang="ru-RU" sz="3600" b="1" i="1" dirty="0">
              <a:solidFill>
                <a:srgbClr val="0000F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3857628"/>
            <a:ext cx="6557986" cy="1500198"/>
          </a:xfr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</a:rPr>
              <a:t>Только сегодня, 1-го сентября, в нашем  детском саду проводится   творческий   конкурс «Алло! Мы ищем таланты</a:t>
            </a:r>
            <a:r>
              <a:rPr lang="ru-RU" sz="2800" b="1" dirty="0" smtClean="0"/>
              <a:t>! </a:t>
            </a:r>
            <a:endParaRPr lang="ru-RU" sz="2800" b="1" dirty="0"/>
          </a:p>
        </p:txBody>
      </p:sp>
      <p:pic>
        <p:nvPicPr>
          <p:cNvPr id="17" name="Рисунок 16" descr="Стендовые надписи - Меню, Музыкальный уголок, Объявления"/>
          <p:cNvPicPr/>
          <p:nvPr/>
        </p:nvPicPr>
        <p:blipFill>
          <a:blip r:embed="rId2"/>
          <a:srcRect r="5000" b="79825"/>
          <a:stretch>
            <a:fillRect/>
          </a:stretch>
        </p:blipFill>
        <p:spPr bwMode="auto">
          <a:xfrm>
            <a:off x="1142976" y="428604"/>
            <a:ext cx="6881844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 rot="1937339">
            <a:off x="6130959" y="1415580"/>
            <a:ext cx="63668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latin typeface="Century Schoolbook" pitchFamily="18" charset="0"/>
              </a:rPr>
              <a:t>е</a:t>
            </a:r>
            <a:endParaRPr lang="ru-RU" sz="6600" b="1" dirty="0">
              <a:solidFill>
                <a:srgbClr val="FF0000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Рабочий стол\маме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142984"/>
            <a:ext cx="6860148" cy="513755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2" descr="C:\Documents and Settings\Администратор\Рабочий стол\маме\89320077_house03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228" y="441726"/>
            <a:ext cx="928694" cy="1006045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</p:pic>
      <p:pic>
        <p:nvPicPr>
          <p:cNvPr id="6" name="Рисунок 5" descr="http://vigodnotut.com/upload/events/55_1354542200.jpg"/>
          <p:cNvPicPr/>
          <p:nvPr/>
        </p:nvPicPr>
        <p:blipFill>
          <a:blip r:embed="rId4" cstate="print"/>
          <a:srcRect l="9288" t="12383" r="14865" b="22604"/>
          <a:stretch>
            <a:fillRect/>
          </a:stretch>
        </p:blipFill>
        <p:spPr bwMode="auto">
          <a:xfrm rot="20823409">
            <a:off x="7145145" y="1637281"/>
            <a:ext cx="905975" cy="91607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28575" cap="sq">
            <a:solidFill>
              <a:srgbClr val="0000FF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C:\Documents and Settings\Администратор\Рабочий стол\маме\qIhs_iUIKQI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72610" y="3500438"/>
            <a:ext cx="814322" cy="1002159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22" name="Стрелка вверх 21"/>
          <p:cNvSpPr/>
          <p:nvPr/>
        </p:nvSpPr>
        <p:spPr>
          <a:xfrm rot="1714815">
            <a:off x="5429255" y="1506587"/>
            <a:ext cx="285752" cy="1000132"/>
          </a:xfrm>
          <a:prstGeom prst="upArrow">
            <a:avLst>
              <a:gd name="adj1" fmla="val 50000"/>
              <a:gd name="adj2" fmla="val 50000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верх 23"/>
          <p:cNvSpPr/>
          <p:nvPr/>
        </p:nvSpPr>
        <p:spPr>
          <a:xfrm rot="18981973">
            <a:off x="3103367" y="1589108"/>
            <a:ext cx="285752" cy="1000132"/>
          </a:xfrm>
          <a:prstGeom prst="upArrow">
            <a:avLst>
              <a:gd name="adj1" fmla="val 50000"/>
              <a:gd name="adj2" fmla="val 50000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верх 24"/>
          <p:cNvSpPr/>
          <p:nvPr/>
        </p:nvSpPr>
        <p:spPr>
          <a:xfrm rot="20367670">
            <a:off x="4149004" y="1428149"/>
            <a:ext cx="285752" cy="1000132"/>
          </a:xfrm>
          <a:prstGeom prst="upArrow">
            <a:avLst>
              <a:gd name="adj1" fmla="val 50000"/>
              <a:gd name="adj2" fmla="val 50000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верх 25"/>
          <p:cNvSpPr/>
          <p:nvPr/>
        </p:nvSpPr>
        <p:spPr>
          <a:xfrm rot="16200000">
            <a:off x="2200545" y="3433915"/>
            <a:ext cx="285752" cy="1000132"/>
          </a:xfrm>
          <a:prstGeom prst="upArrow">
            <a:avLst>
              <a:gd name="adj1" fmla="val 50000"/>
              <a:gd name="adj2" fmla="val 50000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27" name="Стрелка вверх 26"/>
          <p:cNvSpPr/>
          <p:nvPr/>
        </p:nvSpPr>
        <p:spPr>
          <a:xfrm rot="5138626">
            <a:off x="6589568" y="3512684"/>
            <a:ext cx="235290" cy="977665"/>
          </a:xfrm>
          <a:prstGeom prst="upArrow">
            <a:avLst>
              <a:gd name="adj1" fmla="val 50000"/>
              <a:gd name="adj2" fmla="val 50000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верх 27"/>
          <p:cNvSpPr/>
          <p:nvPr/>
        </p:nvSpPr>
        <p:spPr>
          <a:xfrm rot="3172496">
            <a:off x="6426238" y="2227276"/>
            <a:ext cx="285752" cy="1000132"/>
          </a:xfrm>
          <a:prstGeom prst="upArrow">
            <a:avLst>
              <a:gd name="adj1" fmla="val 50000"/>
              <a:gd name="adj2" fmla="val 50000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16-конечная звезда 29"/>
          <p:cNvSpPr/>
          <p:nvPr/>
        </p:nvSpPr>
        <p:spPr>
          <a:xfrm>
            <a:off x="3357554" y="2643182"/>
            <a:ext cx="2500330" cy="2214578"/>
          </a:xfrm>
          <a:prstGeom prst="star16">
            <a:avLst/>
          </a:prstGeom>
          <a:solidFill>
            <a:srgbClr val="FFFF0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643306" y="3214686"/>
            <a:ext cx="19288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0000FF"/>
                </a:solidFill>
              </a:rPr>
              <a:t>             </a:t>
            </a:r>
            <a:r>
              <a:rPr lang="ru-RU" sz="20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талантлив(а</a:t>
            </a:r>
            <a:r>
              <a:rPr lang="ru-RU" i="1" dirty="0" smtClean="0">
                <a:solidFill>
                  <a:srgbClr val="0000FF"/>
                </a:solidFill>
              </a:rPr>
              <a:t>)!</a:t>
            </a:r>
            <a:endParaRPr lang="ru-RU" i="1" dirty="0">
              <a:solidFill>
                <a:srgbClr val="0000FF"/>
              </a:solidFill>
            </a:endParaRPr>
          </a:p>
        </p:txBody>
      </p:sp>
      <p:pic>
        <p:nvPicPr>
          <p:cNvPr id="21" name="Рисунок 20" descr="http://boombob.ru/img/picture/Oct/15/de5f50a02bac1dd15d92764440772c7c/6.jpg"/>
          <p:cNvPicPr/>
          <p:nvPr/>
        </p:nvPicPr>
        <p:blipFill>
          <a:blip r:embed="rId6" cstate="print"/>
          <a:srcRect l="19046" r="27624"/>
          <a:stretch>
            <a:fillRect/>
          </a:stretch>
        </p:blipFill>
        <p:spPr bwMode="auto">
          <a:xfrm>
            <a:off x="5640420" y="590514"/>
            <a:ext cx="928694" cy="857257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29" name="Рисунок 28" descr="C:\Documents and Settings\Администратор\Рабочий стол\маме\юный конструктор.png"/>
          <p:cNvPicPr/>
          <p:nvPr/>
        </p:nvPicPr>
        <p:blipFill>
          <a:blip r:embed="rId7" cstate="print"/>
          <a:srcRect l="6196" t="8510" r="20818" b="7674"/>
          <a:stretch>
            <a:fillRect/>
          </a:stretch>
        </p:blipFill>
        <p:spPr bwMode="auto">
          <a:xfrm rot="438654">
            <a:off x="1931914" y="722515"/>
            <a:ext cx="823014" cy="857256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32" name="Рисунок 31" descr="http://dreempics.com/img/picture/Apr/18/7705ddfe0538ef3c6b8e02d02ac22c1b/5.jpg"/>
          <p:cNvPicPr/>
          <p:nvPr/>
        </p:nvPicPr>
        <p:blipFill>
          <a:blip r:embed="rId8" cstate="print"/>
          <a:srcRect l="14510" t="3477" r="7647" b="4139"/>
          <a:stretch>
            <a:fillRect/>
          </a:stretch>
        </p:blipFill>
        <p:spPr bwMode="auto">
          <a:xfrm>
            <a:off x="714348" y="3500438"/>
            <a:ext cx="785818" cy="928694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17" name="Рисунок 16"/>
          <p:cNvPicPr/>
          <p:nvPr/>
        </p:nvPicPr>
        <p:blipFill>
          <a:blip r:embed="rId9"/>
          <a:stretch>
            <a:fillRect/>
          </a:stretch>
        </p:blipFill>
        <p:spPr>
          <a:xfrm>
            <a:off x="1214413" y="2006653"/>
            <a:ext cx="783729" cy="831473"/>
          </a:xfrm>
          <a:prstGeom prst="rect">
            <a:avLst/>
          </a:prstGeom>
          <a:ln w="28575">
            <a:solidFill>
              <a:srgbClr val="0000FF"/>
            </a:solidFill>
          </a:ln>
        </p:spPr>
      </p:pic>
      <p:sp>
        <p:nvSpPr>
          <p:cNvPr id="18" name="Стрелка вверх 17"/>
          <p:cNvSpPr/>
          <p:nvPr/>
        </p:nvSpPr>
        <p:spPr>
          <a:xfrm rot="17658158">
            <a:off x="2495406" y="2320946"/>
            <a:ext cx="285752" cy="1000132"/>
          </a:xfrm>
          <a:prstGeom prst="upArrow">
            <a:avLst>
              <a:gd name="adj1" fmla="val 50000"/>
              <a:gd name="adj2" fmla="val 50000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/>
          <p:nvPr/>
        </p:nvPicPr>
        <p:blipFill>
          <a:blip r:embed="rId2"/>
          <a:srcRect l="5000" t="3791" r="6500" b="3791"/>
          <a:stretch>
            <a:fillRect/>
          </a:stretch>
        </p:blipFill>
        <p:spPr bwMode="auto">
          <a:xfrm>
            <a:off x="1428728" y="142852"/>
            <a:ext cx="6072230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3" descr="http://www.candyfloss72.ru/attachments/Image/telephone.png?template=generic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3214686"/>
            <a:ext cx="4286280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4214810" y="3357562"/>
            <a:ext cx="13624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285984" y="2214554"/>
            <a:ext cx="5214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Добро пожаловать на наш праздник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Заголовок 18"/>
          <p:cNvSpPr>
            <a:spLocks noGrp="1"/>
          </p:cNvSpPr>
          <p:nvPr>
            <p:ph type="ctrTitle"/>
          </p:nvPr>
        </p:nvSpPr>
        <p:spPr>
          <a:xfrm>
            <a:off x="2071670" y="1928802"/>
            <a:ext cx="5572164" cy="785818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  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5000628" y="3357562"/>
            <a:ext cx="3929090" cy="2000264"/>
          </a:xfrm>
          <a:prstGeom prst="star16">
            <a:avLst/>
          </a:prstGeom>
          <a:solidFill>
            <a:srgbClr val="FFC00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«Мы ищем таланты»</a:t>
            </a:r>
            <a:b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16-конечная звезда 2"/>
          <p:cNvSpPr/>
          <p:nvPr/>
        </p:nvSpPr>
        <p:spPr>
          <a:xfrm rot="21339882">
            <a:off x="1344091" y="1457010"/>
            <a:ext cx="2700350" cy="1643074"/>
          </a:xfrm>
          <a:prstGeom prst="star16">
            <a:avLst/>
          </a:prstGeom>
          <a:solidFill>
            <a:srgbClr val="FFC000"/>
          </a:solidFill>
          <a:ln w="28575">
            <a:solidFill>
              <a:srgbClr val="0000F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Алло!</a:t>
            </a:r>
          </a:p>
          <a:p>
            <a:pPr algn="ctr"/>
            <a:endParaRPr lang="ru-RU" dirty="0"/>
          </a:p>
        </p:txBody>
      </p:sp>
      <p:pic>
        <p:nvPicPr>
          <p:cNvPr id="4" name="Содержимое 3" descr="http://www.candyfloss72.ru/attachments/Image/telephone.png?template=generic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3429000"/>
            <a:ext cx="2829295" cy="2534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16-конечная звезда 4"/>
          <p:cNvSpPr/>
          <p:nvPr/>
        </p:nvSpPr>
        <p:spPr>
          <a:xfrm>
            <a:off x="4648707" y="766741"/>
            <a:ext cx="3857652" cy="4429156"/>
          </a:xfrm>
          <a:prstGeom prst="star16">
            <a:avLst/>
          </a:prstGeom>
          <a:solidFill>
            <a:schemeClr val="bg2">
              <a:lumMod val="75000"/>
            </a:schemeClr>
          </a:solidFill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/>
          <a:stretch>
            <a:fillRect/>
          </a:stretch>
        </p:blipFill>
        <p:spPr>
          <a:xfrm>
            <a:off x="5796136" y="2204864"/>
            <a:ext cx="1440160" cy="201622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56176" y="227854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670117" y="1628800"/>
            <a:ext cx="1699504" cy="40011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Мы ищем…</a:t>
            </a:r>
            <a:endParaRPr lang="ru-RU" sz="2000" b="1" i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62687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www.candyfloss72.ru/attachments/Image/telephone.png?template=generic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3429000"/>
            <a:ext cx="2829295" cy="2534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16-конечная звезда 4"/>
          <p:cNvSpPr/>
          <p:nvPr/>
        </p:nvSpPr>
        <p:spPr>
          <a:xfrm rot="21339882">
            <a:off x="1344091" y="1457010"/>
            <a:ext cx="2700350" cy="1643074"/>
          </a:xfrm>
          <a:prstGeom prst="star16">
            <a:avLst/>
          </a:prstGeom>
          <a:solidFill>
            <a:srgbClr val="FFC000"/>
          </a:solidFill>
          <a:ln w="28575">
            <a:solidFill>
              <a:srgbClr val="0000F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Алло!</a:t>
            </a:r>
          </a:p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786446" y="2643182"/>
            <a:ext cx="16841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Мы ищем….-</a:t>
            </a:r>
            <a:endParaRPr lang="ru-RU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16-конечная звезда 10"/>
          <p:cNvSpPr/>
          <p:nvPr/>
        </p:nvSpPr>
        <p:spPr>
          <a:xfrm>
            <a:off x="4643438" y="785794"/>
            <a:ext cx="3857652" cy="4429156"/>
          </a:xfrm>
          <a:prstGeom prst="star16">
            <a:avLst/>
          </a:prstGeom>
          <a:solidFill>
            <a:schemeClr val="bg2">
              <a:lumMod val="75000"/>
            </a:schemeClr>
          </a:solidFill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15008" y="1643050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- Мы ищем…</a:t>
            </a:r>
            <a:endParaRPr lang="ru-RU" sz="20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http://dreempics.com/img/picture/Apr/18/7705ddfe0538ef3c6b8e02d02ac22c1b/5.jpg"/>
          <p:cNvPicPr/>
          <p:nvPr/>
        </p:nvPicPr>
        <p:blipFill>
          <a:blip r:embed="rId3"/>
          <a:srcRect l="14510" t="3477" r="7647" b="4139"/>
          <a:stretch>
            <a:fillRect/>
          </a:stretch>
        </p:blipFill>
        <p:spPr bwMode="auto">
          <a:xfrm>
            <a:off x="5786446" y="2143116"/>
            <a:ext cx="1624012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3" descr="http://www.candyfloss72.ru/attachments/Image/telephone.png?template=generic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428868"/>
            <a:ext cx="3143272" cy="3463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16-конечная звезда 7"/>
          <p:cNvSpPr/>
          <p:nvPr/>
        </p:nvSpPr>
        <p:spPr>
          <a:xfrm rot="21339882">
            <a:off x="701149" y="528318"/>
            <a:ext cx="2700350" cy="1643074"/>
          </a:xfrm>
          <a:prstGeom prst="star16">
            <a:avLst/>
          </a:prstGeom>
          <a:solidFill>
            <a:srgbClr val="FFC000"/>
          </a:solidFill>
          <a:ln w="28575">
            <a:solidFill>
              <a:srgbClr val="0000F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Алло!</a:t>
            </a:r>
          </a:p>
          <a:p>
            <a:pPr algn="ctr"/>
            <a:endParaRPr lang="ru-RU" dirty="0"/>
          </a:p>
        </p:txBody>
      </p:sp>
      <p:sp>
        <p:nvSpPr>
          <p:cNvPr id="9" name="16-конечная звезда 8"/>
          <p:cNvSpPr/>
          <p:nvPr/>
        </p:nvSpPr>
        <p:spPr>
          <a:xfrm>
            <a:off x="4286248" y="642918"/>
            <a:ext cx="4214842" cy="4357718"/>
          </a:xfrm>
          <a:prstGeom prst="star16">
            <a:avLst/>
          </a:prstGeom>
          <a:solidFill>
            <a:schemeClr val="bg2">
              <a:lumMod val="75000"/>
            </a:schemeClr>
          </a:solidFill>
          <a:ln>
            <a:solidFill>
              <a:srgbClr val="0000F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00694" y="1428736"/>
            <a:ext cx="17145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Мы ищем…</a:t>
            </a:r>
            <a:endParaRPr lang="ru-RU" sz="20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C:\Documents and Settings\Администратор\Рабочий стол\маме\юный конструктор.png"/>
          <p:cNvPicPr/>
          <p:nvPr/>
        </p:nvPicPr>
        <p:blipFill>
          <a:blip r:embed="rId3" cstate="print"/>
          <a:srcRect l="6196" t="8510" r="20818" b="7674"/>
          <a:stretch>
            <a:fillRect/>
          </a:stretch>
        </p:blipFill>
        <p:spPr bwMode="auto">
          <a:xfrm>
            <a:off x="5429256" y="2000240"/>
            <a:ext cx="1928826" cy="2000264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www.candyfloss72.ru/attachments/Image/telephone.png?template=generic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2714620"/>
            <a:ext cx="3115047" cy="2963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16-конечная звезда 4"/>
          <p:cNvSpPr/>
          <p:nvPr/>
        </p:nvSpPr>
        <p:spPr>
          <a:xfrm rot="21339882">
            <a:off x="1129778" y="1099822"/>
            <a:ext cx="2700350" cy="1643074"/>
          </a:xfrm>
          <a:prstGeom prst="star16">
            <a:avLst/>
          </a:prstGeom>
          <a:solidFill>
            <a:srgbClr val="FFC000"/>
          </a:solidFill>
          <a:ln w="28575">
            <a:solidFill>
              <a:srgbClr val="0000F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Алло!</a:t>
            </a:r>
          </a:p>
          <a:p>
            <a:pPr algn="ctr"/>
            <a:endParaRPr lang="ru-RU" sz="2800" dirty="0"/>
          </a:p>
        </p:txBody>
      </p:sp>
      <p:sp>
        <p:nvSpPr>
          <p:cNvPr id="6" name="16-конечная звезда 5"/>
          <p:cNvSpPr/>
          <p:nvPr/>
        </p:nvSpPr>
        <p:spPr>
          <a:xfrm>
            <a:off x="4500562" y="642918"/>
            <a:ext cx="3643338" cy="4286280"/>
          </a:xfrm>
          <a:prstGeom prst="star16">
            <a:avLst/>
          </a:prstGeom>
          <a:solidFill>
            <a:schemeClr val="bg2">
              <a:lumMod val="75000"/>
            </a:schemeClr>
          </a:solidFill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72132" y="1357298"/>
            <a:ext cx="20043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Мы ищем…</a:t>
            </a:r>
            <a:endParaRPr lang="ru-RU" sz="24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C:\Documents and Settings\Администратор\Рабочий стол\маме\89320077_house03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1857364"/>
            <a:ext cx="2044239" cy="221450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6-конечная звезда 1"/>
          <p:cNvSpPr/>
          <p:nvPr/>
        </p:nvSpPr>
        <p:spPr>
          <a:xfrm rot="21339882">
            <a:off x="1129777" y="1171259"/>
            <a:ext cx="2700350" cy="1643074"/>
          </a:xfrm>
          <a:prstGeom prst="star16">
            <a:avLst/>
          </a:prstGeom>
          <a:solidFill>
            <a:srgbClr val="FFC000"/>
          </a:solidFill>
          <a:ln w="28575">
            <a:solidFill>
              <a:srgbClr val="0000F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Алло!</a:t>
            </a:r>
          </a:p>
          <a:p>
            <a:pPr algn="ctr"/>
            <a:endParaRPr lang="ru-RU" dirty="0"/>
          </a:p>
        </p:txBody>
      </p:sp>
      <p:pic>
        <p:nvPicPr>
          <p:cNvPr id="3" name="Содержимое 3" descr="http://www.candyfloss72.ru/attachments/Image/telephone.png?template=generic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857496"/>
            <a:ext cx="3329361" cy="3248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16-конечная звезда 3"/>
          <p:cNvSpPr/>
          <p:nvPr/>
        </p:nvSpPr>
        <p:spPr>
          <a:xfrm>
            <a:off x="4572000" y="1285860"/>
            <a:ext cx="3643338" cy="3429024"/>
          </a:xfrm>
          <a:prstGeom prst="star16">
            <a:avLst/>
          </a:prstGeom>
          <a:solidFill>
            <a:schemeClr val="bg2">
              <a:lumMod val="75000"/>
            </a:schemeClr>
          </a:solidFill>
          <a:ln w="28575">
            <a:solidFill>
              <a:srgbClr val="0000F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929322" y="1785926"/>
            <a:ext cx="10715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Мы ищем</a:t>
            </a:r>
            <a:r>
              <a:rPr lang="ru-RU" dirty="0" smtClean="0"/>
              <a:t>… </a:t>
            </a:r>
            <a:endParaRPr lang="ru-RU" dirty="0"/>
          </a:p>
        </p:txBody>
      </p:sp>
      <p:pic>
        <p:nvPicPr>
          <p:cNvPr id="7" name="Рисунок 6" descr="http://boombob.ru/img/picture/Oct/15/de5f50a02bac1dd15d92764440772c7c/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2571744"/>
            <a:ext cx="1928826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6-конечная звезда 1"/>
          <p:cNvSpPr/>
          <p:nvPr/>
        </p:nvSpPr>
        <p:spPr>
          <a:xfrm rot="21339882">
            <a:off x="1344091" y="885507"/>
            <a:ext cx="2700350" cy="1643074"/>
          </a:xfrm>
          <a:prstGeom prst="star16">
            <a:avLst/>
          </a:prstGeom>
          <a:solidFill>
            <a:srgbClr val="FFC000"/>
          </a:solidFill>
          <a:ln w="28575">
            <a:solidFill>
              <a:srgbClr val="0000F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Алло!</a:t>
            </a:r>
          </a:p>
          <a:p>
            <a:pPr algn="ctr"/>
            <a:endParaRPr lang="ru-RU" sz="2800" dirty="0"/>
          </a:p>
        </p:txBody>
      </p:sp>
      <p:pic>
        <p:nvPicPr>
          <p:cNvPr id="3" name="Содержимое 3" descr="http://www.candyfloss72.ru/attachments/Image/telephone.png?template=generic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2643182"/>
            <a:ext cx="3186485" cy="3391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4" name="16-конечная звезда 3"/>
          <p:cNvSpPr/>
          <p:nvPr/>
        </p:nvSpPr>
        <p:spPr>
          <a:xfrm>
            <a:off x="4857752" y="1285860"/>
            <a:ext cx="3643338" cy="3429024"/>
          </a:xfrm>
          <a:prstGeom prst="star16">
            <a:avLst/>
          </a:prstGeom>
          <a:solidFill>
            <a:schemeClr val="bg2">
              <a:lumMod val="75000"/>
            </a:schemeClr>
          </a:solidFill>
          <a:ln w="28575">
            <a:solidFill>
              <a:srgbClr val="0000F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://vigodnotut.com/upload/events/55_1354542200.jpg"/>
          <p:cNvPicPr/>
          <p:nvPr/>
        </p:nvPicPr>
        <p:blipFill>
          <a:blip r:embed="rId3" cstate="print"/>
          <a:srcRect l="9288" t="12383" r="14865" b="22604"/>
          <a:stretch>
            <a:fillRect/>
          </a:stretch>
        </p:blipFill>
        <p:spPr bwMode="auto">
          <a:xfrm>
            <a:off x="5857884" y="2285992"/>
            <a:ext cx="1643074" cy="157163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5929322" y="1857364"/>
            <a:ext cx="14340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Мы ищем..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6-конечная звезда 1"/>
          <p:cNvSpPr/>
          <p:nvPr/>
        </p:nvSpPr>
        <p:spPr>
          <a:xfrm rot="21339882">
            <a:off x="1162304" y="323798"/>
            <a:ext cx="2992487" cy="2514722"/>
          </a:xfrm>
          <a:prstGeom prst="star16">
            <a:avLst/>
          </a:prstGeom>
          <a:solidFill>
            <a:srgbClr val="FFC000"/>
          </a:solidFill>
          <a:ln w="28575">
            <a:solidFill>
              <a:srgbClr val="0000F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Алло!</a:t>
            </a:r>
          </a:p>
          <a:p>
            <a:pPr algn="ctr"/>
            <a:endParaRPr lang="ru-RU" dirty="0"/>
          </a:p>
        </p:txBody>
      </p:sp>
      <p:pic>
        <p:nvPicPr>
          <p:cNvPr id="3" name="Содержимое 3" descr="http://www.candyfloss72.ru/attachments/Image/telephone.png?template=generic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928934"/>
            <a:ext cx="3329361" cy="3177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4" name="16-конечная звезда 3"/>
          <p:cNvSpPr/>
          <p:nvPr/>
        </p:nvSpPr>
        <p:spPr>
          <a:xfrm>
            <a:off x="4929190" y="857232"/>
            <a:ext cx="3929090" cy="3857652"/>
          </a:xfrm>
          <a:prstGeom prst="star16">
            <a:avLst/>
          </a:prstGeom>
          <a:solidFill>
            <a:schemeClr val="bg2">
              <a:lumMod val="75000"/>
            </a:schemeClr>
          </a:solidFill>
          <a:ln>
            <a:solidFill>
              <a:srgbClr val="0000F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72198" y="1643050"/>
            <a:ext cx="15494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Мы ищем…</a:t>
            </a:r>
            <a:endParaRPr lang="ru-RU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Documents and Settings\Администратор\Рабочий стол\маме\qIhs_iUIKQI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2214554"/>
            <a:ext cx="1285884" cy="174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616</TotalTime>
  <Words>99</Words>
  <Application>Microsoft Office PowerPoint</Application>
  <PresentationFormat>Экран (4:3)</PresentationFormat>
  <Paragraphs>30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Century Schoolbook</vt:lpstr>
      <vt:lpstr>Times New Roman</vt:lpstr>
      <vt:lpstr>Тема Office</vt:lpstr>
      <vt:lpstr> </vt:lpstr>
      <vt:lpstr>                  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МБДОУ «Детский сад №4 «Капелька» </cp:lastModifiedBy>
  <cp:revision>81</cp:revision>
  <dcterms:modified xsi:type="dcterms:W3CDTF">2018-02-01T11:43:33Z</dcterms:modified>
</cp:coreProperties>
</file>