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52AFA477-5B32-420B-95C8-53CA2E11993E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D8386486-80A2-4CFD-9EC9-EFFAB98002E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Комнатные цветы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Проект во второй младшей группе А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0492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необходимо для ухода за растениями?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2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Корни растения, пересадка в другой горшок.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46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Полив посаженного растения</a:t>
            </a:r>
            <a:br>
              <a:rPr lang="ru-RU" dirty="0" smtClean="0"/>
            </a:br>
            <a:r>
              <a:rPr lang="ru-RU" dirty="0" smtClean="0"/>
              <a:t>(участвовал каждый ребенок)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128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6-10 марта 2017 года.</a:t>
            </a:r>
          </a:p>
          <a:p>
            <a:pPr marL="0" indent="0">
              <a:buNone/>
            </a:pPr>
            <a:r>
              <a:rPr lang="ru-RU" dirty="0" smtClean="0"/>
              <a:t>6 марта – беседы с детьми</a:t>
            </a:r>
          </a:p>
          <a:p>
            <a:pPr marL="0" indent="0">
              <a:buNone/>
            </a:pPr>
            <a:r>
              <a:rPr lang="ru-RU" dirty="0" smtClean="0"/>
              <a:t>7 марта – дидактические игры, загадки</a:t>
            </a:r>
          </a:p>
          <a:p>
            <a:pPr marL="0" indent="0">
              <a:buNone/>
            </a:pPr>
            <a:r>
              <a:rPr lang="ru-RU" dirty="0" smtClean="0"/>
              <a:t>9 марта – чтение художественной литературы, разглядывание приготовленных воспитателями иллюстраций.</a:t>
            </a:r>
          </a:p>
          <a:p>
            <a:pPr marL="0" indent="0">
              <a:buNone/>
            </a:pPr>
            <a:r>
              <a:rPr lang="ru-RU" dirty="0" smtClean="0"/>
              <a:t>10 марта – практическое занятие по уходу за комнатными растениями.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Сроки реализации проекта</a:t>
            </a:r>
            <a:br>
              <a:rPr lang="ru-RU" dirty="0" smtClean="0"/>
            </a:br>
            <a:r>
              <a:rPr lang="ru-RU" dirty="0" smtClean="0"/>
              <a:t>(краткосрочный)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563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Проведена работа по сбору  информации по теме (стихи, загадки, иллюстрации)</a:t>
            </a:r>
          </a:p>
          <a:p>
            <a:r>
              <a:rPr lang="ru-RU" dirty="0" smtClean="0"/>
              <a:t>Проведена работа с родителями (пополнение уголка природы необходимым оборудованием)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Предварительная работа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13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975360"/>
            <a:ext cx="6357982" cy="4596780"/>
          </a:xfrm>
        </p:spPr>
        <p:txBody>
          <a:bodyPr>
            <a:noAutofit/>
          </a:bodyPr>
          <a:lstStyle/>
          <a:p>
            <a:r>
              <a:rPr lang="ru-RU" sz="6000" dirty="0" smtClean="0"/>
              <a:t>благодарю </a:t>
            </a:r>
            <a:br>
              <a:rPr lang="ru-RU" sz="6000" dirty="0" smtClean="0"/>
            </a:br>
            <a:r>
              <a:rPr lang="ru-RU" sz="6000" dirty="0" smtClean="0"/>
              <a:t>за внимание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проекта – исследовательский, краткосрочный, групповой.</a:t>
            </a:r>
          </a:p>
          <a:p>
            <a:r>
              <a:rPr lang="ru-RU" dirty="0" smtClean="0"/>
              <a:t>Проблема – недостаточное оснащение уголка природы комнатными растениями.</a:t>
            </a:r>
          </a:p>
          <a:p>
            <a:r>
              <a:rPr lang="ru-RU" dirty="0" smtClean="0"/>
              <a:t>Цель – дать детям знания о комнатных растениях, правилах ухода за ними, их значении для жизни, роли человека для растения.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 проекта, проблема, цель.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00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1. </a:t>
            </a:r>
            <a:r>
              <a:rPr lang="ru-RU" sz="2400" dirty="0"/>
              <a:t>О</a:t>
            </a:r>
            <a:r>
              <a:rPr lang="ru-RU" sz="2400" dirty="0" smtClean="0"/>
              <a:t>богащать знания детей о комнатных растениях.</a:t>
            </a:r>
          </a:p>
          <a:p>
            <a:r>
              <a:rPr lang="ru-RU" sz="2400" dirty="0" smtClean="0"/>
              <a:t>2. Познакомить детей со строением растения, особенностью и назначением его частей.</a:t>
            </a:r>
          </a:p>
          <a:p>
            <a:r>
              <a:rPr lang="ru-RU" sz="2400" dirty="0" smtClean="0"/>
              <a:t>3. Развивать познавательный интерес.</a:t>
            </a:r>
          </a:p>
          <a:p>
            <a:r>
              <a:rPr lang="ru-RU" sz="2400" dirty="0" smtClean="0"/>
              <a:t>4. Учить детей находить способы решения проблемных ситуаций.</a:t>
            </a:r>
          </a:p>
          <a:p>
            <a:r>
              <a:rPr lang="ru-RU" sz="2400" dirty="0" smtClean="0"/>
              <a:t>5. Учить устанавливать связь между совершаемыми действиями и состоянием растения.</a:t>
            </a:r>
          </a:p>
          <a:p>
            <a:r>
              <a:rPr lang="ru-RU" sz="2400" dirty="0" smtClean="0"/>
              <a:t>6. Расширять словарный запас.</a:t>
            </a:r>
          </a:p>
          <a:p>
            <a:r>
              <a:rPr lang="ru-RU" sz="2400" dirty="0" smtClean="0"/>
              <a:t>7. Воспитывать навыки ухода за комнатными растениями.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78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Владение детьми информацией: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Растению для роста необходимы свет, тепло, вода, воздух, земля;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Растение состоит из корня, стебля, листа, цветка;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Растения отличаются друг от друга;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Состояние растения зависит от ухода за ним.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750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Дети второй младшей группы А;</a:t>
            </a:r>
          </a:p>
          <a:p>
            <a:r>
              <a:rPr lang="ru-RU" dirty="0" smtClean="0"/>
              <a:t>Педагог: И.Л. </a:t>
            </a:r>
            <a:r>
              <a:rPr lang="ru-RU" dirty="0" err="1" smtClean="0"/>
              <a:t>Гаева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Родители.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899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 этап – подготовительный (сбор информации, привлечение родителей)</a:t>
            </a:r>
          </a:p>
          <a:p>
            <a:pPr algn="justLow"/>
            <a:r>
              <a:rPr lang="ru-RU" dirty="0" smtClean="0"/>
              <a:t>2 этап – основной (беседы с детьми, дидактические игры, чтение художеств. литературы, совместная и самостоятельная деятельность, художественное творчество, пополнение развивающей среды, работа с родителями)</a:t>
            </a:r>
          </a:p>
          <a:p>
            <a:r>
              <a:rPr lang="ru-RU" dirty="0" smtClean="0"/>
              <a:t>3 этап – итоговый (презентация)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реализации проекта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523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1" y="41564"/>
            <a:ext cx="8993738" cy="66677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Комнатные цветы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793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77" y="116632"/>
            <a:ext cx="8725011" cy="66688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Узумбарские</a:t>
            </a:r>
            <a:r>
              <a:rPr lang="ru-RU" dirty="0" smtClean="0"/>
              <a:t>  фиалки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10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8914360" cy="667209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Комнатные цветы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68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58</TotalTime>
  <Words>336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BlackTie</vt:lpstr>
      <vt:lpstr>Проект во второй младшей группе А</vt:lpstr>
      <vt:lpstr>Тип проекта, проблема, цель.</vt:lpstr>
      <vt:lpstr>Задачи проекта</vt:lpstr>
      <vt:lpstr>Предполагаемый результат</vt:lpstr>
      <vt:lpstr>Участники проекта</vt:lpstr>
      <vt:lpstr>Этапы реализации проекта</vt:lpstr>
      <vt:lpstr>Комнатные цветы</vt:lpstr>
      <vt:lpstr>Узумбарские  фиалки</vt:lpstr>
      <vt:lpstr>Комнатные цветы</vt:lpstr>
      <vt:lpstr>Что необходимо для ухода за растениями?</vt:lpstr>
      <vt:lpstr>Корни растения, пересадка в другой горшок.</vt:lpstr>
      <vt:lpstr>Полив посаженного растения (участвовал каждый ребенок)</vt:lpstr>
      <vt:lpstr>Сроки реализации проекта (краткосрочный)</vt:lpstr>
      <vt:lpstr>Предварительная работа</vt:lpstr>
      <vt:lpstr>благодарю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во второй младшей группе А</dc:title>
  <dc:creator>MisterX</dc:creator>
  <cp:lastModifiedBy>Админ</cp:lastModifiedBy>
  <cp:revision>10</cp:revision>
  <dcterms:created xsi:type="dcterms:W3CDTF">2017-03-14T03:27:36Z</dcterms:created>
  <dcterms:modified xsi:type="dcterms:W3CDTF">2018-02-01T12:50:50Z</dcterms:modified>
</cp:coreProperties>
</file>