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57F08C8-BC22-43E4-9734-7201300F08E5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6B3B76-0040-4073-8513-DFF2DC6BD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533400"/>
            <a:ext cx="5412436" cy="2868168"/>
          </a:xfrm>
        </p:spPr>
        <p:txBody>
          <a:bodyPr/>
          <a:lstStyle/>
          <a:p>
            <a:pPr algn="ctr"/>
            <a:r>
              <a:rPr lang="ru-RU" dirty="0" smtClean="0"/>
              <a:t>Информационный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897248"/>
          </a:xfrm>
        </p:spPr>
        <p:txBody>
          <a:bodyPr/>
          <a:lstStyle/>
          <a:p>
            <a:pPr algn="ctr"/>
            <a:r>
              <a:rPr lang="ru-RU" dirty="0" smtClean="0"/>
              <a:t>Развитие сюжетно-ролевой игры «Больница»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4869160"/>
            <a:ext cx="597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Выполнил: Забора Анастасия Николаевна</a:t>
            </a:r>
          </a:p>
          <a:p>
            <a:r>
              <a:rPr lang="ru-RU" dirty="0" smtClean="0"/>
              <a:t>Руководитель:  Зырянова Светлана Михайловна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6165304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 smtClean="0"/>
              <a:t>Урай</a:t>
            </a:r>
            <a:r>
              <a:rPr lang="ru-RU" dirty="0"/>
              <a:t> </a:t>
            </a:r>
            <a:r>
              <a:rPr lang="ru-RU" dirty="0" smtClean="0"/>
              <a:t>- 2017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76868701"/>
              </p:ext>
            </p:extLst>
          </p:nvPr>
        </p:nvGraphicFramePr>
        <p:xfrm>
          <a:off x="467544" y="476672"/>
          <a:ext cx="8136903" cy="58735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9793"/>
                <a:gridCol w="1888210"/>
                <a:gridCol w="2882051"/>
                <a:gridCol w="1566849"/>
              </a:tblGrid>
              <a:tr h="52783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Образовательная область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Виды деятельности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Содержание деятельности</a:t>
                      </a: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Формы организации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</a:tr>
              <a:tr h="20233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Познавательное развитие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Познавательно-исследовательская</a:t>
                      </a:r>
                      <a:r>
                        <a:rPr lang="ru-RU" sz="1400" kern="1200" dirty="0">
                          <a:effectLst/>
                        </a:rPr>
                        <a:t>,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коммуникативная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Экскурсия</a:t>
                      </a:r>
                      <a:r>
                        <a:rPr lang="ru-RU" sz="1400" baseline="0" dirty="0" smtClean="0">
                          <a:effectLst/>
                        </a:rPr>
                        <a:t> в медицинский кабинет детского сада, наблюдение за работой медицинской сестры; дидактическая игра «Чудесный мешочек»(с медицинскими предметами); «Послушаем Мишку», «Сделаем укол Мишке», «Приклей пластырь».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Совместная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</a:tr>
              <a:tr h="31374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Художественно-эстетическое развитие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Изобразительная, </a:t>
                      </a:r>
                      <a:endParaRPr lang="ru-RU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творческая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музыкальная</a:t>
                      </a:r>
                      <a:r>
                        <a:rPr lang="ru-RU" sz="1400" dirty="0">
                          <a:effectLst/>
                        </a:rPr>
                        <a:t>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восприятие </a:t>
                      </a:r>
                      <a:r>
                        <a:rPr lang="ru-RU" sz="1400" dirty="0">
                          <a:effectLst/>
                        </a:rPr>
                        <a:t>художественной литературы и фольклора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Чтение </a:t>
                      </a:r>
                      <a:r>
                        <a:rPr lang="ru-RU" sz="1400" dirty="0" smtClean="0">
                          <a:effectLst/>
                        </a:rPr>
                        <a:t>произведений К.Чуковского «Доктор Айболит», В.Сутеева «Про </a:t>
                      </a:r>
                      <a:r>
                        <a:rPr lang="ru-RU" sz="1400" dirty="0" err="1" smtClean="0">
                          <a:effectLst/>
                        </a:rPr>
                        <a:t>бегемотика</a:t>
                      </a:r>
                      <a:r>
                        <a:rPr lang="ru-RU" sz="1400" dirty="0" smtClean="0">
                          <a:effectLst/>
                        </a:rPr>
                        <a:t>, который боялся прививок»;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rebuchet MS" pitchFamily="34" charset="0"/>
                        </a:rPr>
                        <a:t>лепка 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«</a:t>
                      </a:r>
                      <a:r>
                        <a:rPr lang="ru-RU" sz="1400" dirty="0" err="1" smtClean="0">
                          <a:effectLst/>
                          <a:latin typeface="Trebuchet MS" pitchFamily="34" charset="0"/>
                        </a:rPr>
                        <a:t>Витаминки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», слушание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Чайковский « Болезнь куклы»;</a:t>
                      </a:r>
                      <a:endParaRPr lang="ru-RU" sz="1400" dirty="0">
                        <a:effectLst/>
                        <a:latin typeface="Trebuchet MS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Выставка рисунков «На приеме у врача»( совместная</a:t>
                      </a:r>
                      <a:r>
                        <a:rPr lang="ru-RU" sz="1400" baseline="0" dirty="0" smtClean="0">
                          <a:effectLst/>
                          <a:latin typeface="Trebuchet MS" pitchFamily="34" charset="0"/>
                        </a:rPr>
                        <a:t> работа с родителями)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Итоговое мероприятие «Открытие больницы</a:t>
                      </a:r>
                      <a:r>
                        <a:rPr lang="ru-RU" sz="1400" baseline="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 для зверят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215" marR="47215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85975053"/>
              </p:ext>
            </p:extLst>
          </p:nvPr>
        </p:nvGraphicFramePr>
        <p:xfrm>
          <a:off x="683568" y="332657"/>
          <a:ext cx="7848872" cy="5616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3221"/>
                <a:gridCol w="1624528"/>
                <a:gridCol w="1709553"/>
                <a:gridCol w="1452669"/>
                <a:gridCol w="1538901"/>
              </a:tblGrid>
              <a:tr h="6242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понедельник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вторник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четверг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пятница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</a:tr>
              <a:tr h="62424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неделя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681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Беседа воспитателя с</a:t>
                      </a:r>
                      <a:r>
                        <a:rPr lang="ru-RU" sz="1400" baseline="0" dirty="0" smtClean="0">
                          <a:effectLst/>
                        </a:rPr>
                        <a:t> детьми о </a:t>
                      </a:r>
                      <a:r>
                        <a:rPr lang="ru-RU" sz="1400" dirty="0" smtClean="0">
                          <a:effectLst/>
                        </a:rPr>
                        <a:t>профессии</a:t>
                      </a:r>
                      <a:r>
                        <a:rPr lang="ru-RU" sz="1400" baseline="0" dirty="0" smtClean="0">
                          <a:effectLst/>
                        </a:rPr>
                        <a:t> врача, мед сестры, о том, что им нужно для работы; дидактическая игра «Послушаем Мишку»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Экскурсия</a:t>
                      </a:r>
                      <a:r>
                        <a:rPr lang="ru-RU" sz="1400" baseline="0" dirty="0" smtClean="0">
                          <a:effectLst/>
                        </a:rPr>
                        <a:t> в медицинский кабинет детского сада, наблюдение за работой медицинской сестры; дидактическая игра «Чудесный мешочек»(с медицинскими предметами)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Чтение произведений К.Чуковского «Доктор Айболит»; дидактическая игра «Приклей пластырь»; </a:t>
                      </a:r>
                      <a:r>
                        <a:rPr lang="ru-RU" sz="1400" dirty="0" err="1" smtClean="0">
                          <a:effectLst/>
                        </a:rPr>
                        <a:t>физминутка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Уроки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здоровья-</a:t>
                      </a:r>
                      <a:r>
                        <a:rPr kumimoji="0" lang="ru-RU" sz="1400" b="0" i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росмотр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мультфильма « 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Смешарики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серия « Быть здоровым здорово»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; ч</a:t>
                      </a:r>
                      <a:r>
                        <a:rPr lang="ru-RU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тение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загадок; Лепка «</a:t>
                      </a:r>
                      <a:r>
                        <a:rPr lang="ru-RU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Витаминки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Рассматривание иллюстраций и беседа «На</a:t>
                      </a:r>
                      <a:r>
                        <a:rPr lang="ru-RU" sz="1400" baseline="0" dirty="0" smtClean="0">
                          <a:effectLst/>
                        </a:rPr>
                        <a:t> приеме у врача</a:t>
                      </a:r>
                      <a:r>
                        <a:rPr lang="ru-RU" sz="1400" dirty="0" smtClean="0">
                          <a:effectLst/>
                        </a:rPr>
                        <a:t>»; чтение пословиц о здоровье; 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совместная</a:t>
                      </a:r>
                      <a:r>
                        <a:rPr lang="ru-RU" sz="1400" baseline="0" dirty="0" smtClean="0">
                          <a:effectLst/>
                          <a:latin typeface="Trebuchet MS" pitchFamily="34" charset="0"/>
                        </a:rPr>
                        <a:t> работа с родителями: рисунок выходного дня </a:t>
                      </a:r>
                      <a:br>
                        <a:rPr lang="ru-RU" sz="1400" baseline="0" dirty="0" smtClean="0">
                          <a:effectLst/>
                          <a:latin typeface="Trebuchet MS" pitchFamily="34" charset="0"/>
                        </a:rPr>
                      </a:br>
                      <a:r>
                        <a:rPr lang="ru-RU" sz="1400" baseline="0" dirty="0" smtClean="0">
                          <a:effectLst/>
                          <a:latin typeface="Trebuchet MS" pitchFamily="34" charset="0"/>
                        </a:rPr>
                        <a:t>«На приеме у врача»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85975053"/>
              </p:ext>
            </p:extLst>
          </p:nvPr>
        </p:nvGraphicFramePr>
        <p:xfrm>
          <a:off x="683568" y="332656"/>
          <a:ext cx="7704856" cy="53492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272"/>
                <a:gridCol w="1594720"/>
                <a:gridCol w="1678185"/>
                <a:gridCol w="1426015"/>
                <a:gridCol w="1510664"/>
              </a:tblGrid>
              <a:tr h="675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понедельник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вторник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среда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четверг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пятница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</a:tr>
              <a:tr h="62038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 неделя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</a:tr>
              <a:tr h="40530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  <a:latin typeface="Trebuchet MS" pitchFamily="34" charset="0"/>
                        </a:rPr>
                        <a:t>Выставка рисунков «На приеме у врача»;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effectLst/>
                          <a:latin typeface="+mn-lt"/>
                          <a:cs typeface="Times New Roman"/>
                        </a:rPr>
                        <a:t>рассказ о профессии врача скорой помощи; 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cs typeface="+mn-cs"/>
                        </a:rPr>
                        <a:t>п</a:t>
                      </a:r>
                      <a:r>
                        <a:rPr lang="ru-RU" sz="1400" dirty="0" smtClean="0">
                          <a:effectLst/>
                        </a:rPr>
                        <a:t>одвижная игра «Скорая</a:t>
                      </a:r>
                      <a:r>
                        <a:rPr lang="ru-RU" sz="1400" baseline="0" dirty="0" smtClean="0">
                          <a:effectLst/>
                        </a:rPr>
                        <a:t> помощь</a:t>
                      </a:r>
                      <a:r>
                        <a:rPr lang="ru-RU" sz="1400" dirty="0" smtClean="0">
                          <a:effectLst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effectLst/>
                        </a:rPr>
                        <a:t>Беседа «Что делает мама, если ты заболел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?»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cs typeface="Times New Roman"/>
                        </a:rPr>
                        <a:t>; </a:t>
                      </a:r>
                      <a:r>
                        <a:rPr lang="ru-RU" sz="1400" baseline="0" dirty="0" smtClean="0">
                          <a:effectLst/>
                        </a:rPr>
                        <a:t>дидактическая игра «Разговор по телефону с врачом»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Беседа «Какие</a:t>
                      </a:r>
                      <a:r>
                        <a:rPr lang="ru-RU" sz="1400" baseline="0" dirty="0" smtClean="0">
                          <a:effectLst/>
                        </a:rPr>
                        <a:t> бываю врачи(стоматолог, окулист); дидактическая игра «Чудесный мешочек»(с медицинскими предметами)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Чтение</a:t>
                      </a:r>
                      <a:r>
                        <a:rPr lang="ru-RU" sz="1400" baseline="0" dirty="0" smtClean="0">
                          <a:effectLst/>
                        </a:rPr>
                        <a:t> произведения В.Сутеева </a:t>
                      </a:r>
                      <a:r>
                        <a:rPr lang="ru-RU" sz="1400" dirty="0" smtClean="0">
                          <a:effectLst/>
                        </a:rPr>
                        <a:t>«Про</a:t>
                      </a:r>
                      <a:r>
                        <a:rPr lang="ru-RU" sz="1400" baseline="0" dirty="0" smtClean="0">
                          <a:effectLst/>
                        </a:rPr>
                        <a:t> </a:t>
                      </a:r>
                      <a:r>
                        <a:rPr lang="ru-RU" sz="1400" baseline="0" dirty="0" err="1" smtClean="0">
                          <a:effectLst/>
                        </a:rPr>
                        <a:t>бегемотика</a:t>
                      </a:r>
                      <a:r>
                        <a:rPr lang="ru-RU" sz="1400" baseline="0" dirty="0" smtClean="0">
                          <a:effectLst/>
                        </a:rPr>
                        <a:t>, который боялся прививок</a:t>
                      </a:r>
                      <a:r>
                        <a:rPr lang="ru-RU" sz="1400" dirty="0" smtClean="0">
                          <a:effectLst/>
                        </a:rPr>
                        <a:t>»;  слушание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Чайковский « Болезнь куклы»;</a:t>
                      </a:r>
                      <a:r>
                        <a:rPr lang="ru-RU" sz="1400" dirty="0" smtClean="0">
                          <a:effectLst/>
                        </a:rPr>
                        <a:t>дидактическая</a:t>
                      </a:r>
                      <a:r>
                        <a:rPr lang="ru-RU" sz="1400" baseline="0" dirty="0" smtClean="0">
                          <a:effectLst/>
                        </a:rPr>
                        <a:t> игра «Сделаем Мишке укол»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Итоговое мероприятие «Открытие больницы</a:t>
                      </a:r>
                      <a:r>
                        <a:rPr lang="ru-RU" sz="1400" baseline="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 для зверят</a:t>
                      </a:r>
                      <a:r>
                        <a:rPr lang="ru-RU" sz="1400" dirty="0" smtClean="0">
                          <a:effectLst/>
                          <a:latin typeface="Trebuchet MS" pitchFamily="34" charset="0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Trebuchet MS" pitchFamily="34" charset="0"/>
                        <a:ea typeface="Calibri"/>
                        <a:cs typeface="Times New Roman"/>
                      </a:endParaRPr>
                    </a:p>
                  </a:txBody>
                  <a:tcPr marL="45678" marR="45678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2852936"/>
            <a:ext cx="4758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Спасибо за внимание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268760"/>
            <a:ext cx="61206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«Без игры, нет и не может быть полноценного умственного развития. </a:t>
            </a:r>
            <a:r>
              <a:rPr lang="ru-RU" sz="2400" b="1" dirty="0" smtClean="0"/>
              <a:t>Игра</a:t>
            </a:r>
            <a:r>
              <a:rPr lang="ru-RU" sz="2400" dirty="0" smtClean="0"/>
              <a:t> – это огромное светлое окно, через которое в духовный мир ребенка вливается</a:t>
            </a:r>
          </a:p>
          <a:p>
            <a:r>
              <a:rPr lang="ru-RU" sz="2400" dirty="0" smtClean="0"/>
              <a:t> живительный поток представлений, </a:t>
            </a:r>
          </a:p>
          <a:p>
            <a:r>
              <a:rPr lang="ru-RU" sz="2400" dirty="0" smtClean="0"/>
              <a:t>понятий. </a:t>
            </a:r>
            <a:r>
              <a:rPr lang="ru-RU" sz="2400" b="1" dirty="0" smtClean="0"/>
              <a:t>Игра – это искра</a:t>
            </a:r>
            <a:r>
              <a:rPr lang="ru-RU" sz="2400" dirty="0" smtClean="0"/>
              <a:t>, зажигающий огонек пытливости и любознательности…»</a:t>
            </a:r>
          </a:p>
          <a:p>
            <a:r>
              <a:rPr lang="ru-RU" sz="2400" dirty="0" smtClean="0"/>
              <a:t>                                В. А. Сухомлинский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6"/>
            <a:ext cx="7632848" cy="4201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Актуальность</a:t>
            </a:r>
          </a:p>
          <a:p>
            <a:pPr algn="ctr">
              <a:lnSpc>
                <a:spcPct val="150000"/>
              </a:lnSpc>
            </a:pPr>
            <a:r>
              <a:rPr lang="ru-RU" dirty="0" smtClean="0"/>
              <a:t>Главным видом деятельности детей дошкольного возраста является игра.  Дети очень любят играть в сюжетно-ролевые игры. Сюжетно-ролевые игры являются благоприятной средой для развития творческих способностей. Понаблюдав за детьми среднего дошкольного возраста во время игры в «Больницу», можно отметить бедное представление  об окружающей жизни, пассивное речевое общение детей в процессе игровой деятельности, быстрое окончание игры. Но дети с огромным интересом начинают игру, а развернуть богатый сюжет не могут.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64704"/>
            <a:ext cx="77768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Проблема: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/>
              <a:t>Какие создать условия для того чтобы дети заиграли  в сюжетно-ролевую игру «Больница», как повысить насыщенность сюжетно-ролевой игры «Больница» ?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268760"/>
            <a:ext cx="727280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Цель:</a:t>
            </a:r>
          </a:p>
          <a:p>
            <a:pPr algn="ctr">
              <a:lnSpc>
                <a:spcPct val="150000"/>
              </a:lnSpc>
            </a:pPr>
            <a:r>
              <a:rPr lang="ru-RU" sz="2000" dirty="0" smtClean="0"/>
              <a:t>Обогащать игровой опыт детей, расширять </a:t>
            </a:r>
            <a:r>
              <a:rPr lang="ru-RU" sz="2000" b="1" dirty="0" smtClean="0"/>
              <a:t>сюжет игры</a:t>
            </a:r>
            <a:r>
              <a:rPr lang="ru-RU" sz="2000" dirty="0" smtClean="0"/>
              <a:t>, подводить детей к созданию собственных игровых замыслов. Отображать в игре знания об окружающей жизни, показать социальную значимость медицины; воспитывать уважение к труду медицинских работников, закреплять правила поведения в общественных местах.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7200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Задачи: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1. Развивать и обогащать </a:t>
            </a:r>
            <a:r>
              <a:rPr lang="ru-RU" sz="2000" b="1" dirty="0" smtClean="0"/>
              <a:t>сюжет</a:t>
            </a:r>
            <a:r>
              <a:rPr lang="ru-RU" sz="2000" dirty="0" smtClean="0"/>
              <a:t> игры и подводить к самостоятельному созданию игровых замыслов;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2. Углублять знания детей о труде врача, медицинской сестры;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3. Помогать детям наладить взаимодействия в совместной игре;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4. Продолжать развивать активное речевое общение детей в процессе игровой деятельности, расширять и обогащать словарный запас.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32592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Участники проекта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Дети средней группы</a:t>
            </a:r>
          </a:p>
          <a:p>
            <a:r>
              <a:rPr lang="ru-RU" sz="2400" dirty="0" smtClean="0"/>
              <a:t>Воспитатели</a:t>
            </a:r>
          </a:p>
          <a:p>
            <a:r>
              <a:rPr lang="ru-RU" sz="2400" dirty="0" smtClean="0"/>
              <a:t>Родители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3501008"/>
            <a:ext cx="4148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Срок реализации проекта:</a:t>
            </a:r>
          </a:p>
          <a:p>
            <a:r>
              <a:rPr lang="ru-RU" sz="2400" dirty="0" smtClean="0"/>
              <a:t>2 недели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836712"/>
            <a:ext cx="74168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Результат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1. Получение знаний детей о профессиях медицинских работников;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2. Формирование у детей умения играть по собственному замыслу;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3. Становление в игре ролевого взаимодействия и усвоение ролевых взаимоотношений;</a:t>
            </a:r>
          </a:p>
          <a:p>
            <a:pPr>
              <a:lnSpc>
                <a:spcPct val="150000"/>
              </a:lnSpc>
            </a:pPr>
            <a:r>
              <a:rPr lang="ru-RU" sz="2400" dirty="0" smtClean="0"/>
              <a:t>4. Формирование коммуникативных навыков.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188640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Технологическая карта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797176"/>
              </p:ext>
            </p:extLst>
          </p:nvPr>
        </p:nvGraphicFramePr>
        <p:xfrm>
          <a:off x="539552" y="620688"/>
          <a:ext cx="7776865" cy="61862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86697"/>
                <a:gridCol w="1665652"/>
                <a:gridCol w="2542349"/>
                <a:gridCol w="1382167"/>
              </a:tblGrid>
              <a:tr h="5140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Образовательная область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Виды деятельности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 деятельности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Формы организации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</a:tr>
              <a:tr h="1461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Социально-коммуникативное </a:t>
                      </a:r>
                      <a:r>
                        <a:rPr lang="ru-RU" sz="1400" dirty="0">
                          <a:effectLst/>
                        </a:rPr>
                        <a:t>развитие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Коммуникативная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игровая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Беседа </a:t>
                      </a:r>
                      <a:r>
                        <a:rPr lang="ru-RU" sz="1400" dirty="0">
                          <a:effectLst/>
                        </a:rPr>
                        <a:t>воспитателя </a:t>
                      </a:r>
                      <a:r>
                        <a:rPr lang="ru-RU" sz="1400" dirty="0" smtClean="0">
                          <a:effectLst/>
                        </a:rPr>
                        <a:t>с</a:t>
                      </a:r>
                      <a:r>
                        <a:rPr lang="ru-RU" sz="1400" baseline="0" dirty="0" smtClean="0">
                          <a:effectLst/>
                        </a:rPr>
                        <a:t> детьми о </a:t>
                      </a:r>
                      <a:r>
                        <a:rPr lang="ru-RU" sz="1400" dirty="0" smtClean="0">
                          <a:effectLst/>
                        </a:rPr>
                        <a:t>профессии</a:t>
                      </a:r>
                      <a:r>
                        <a:rPr lang="ru-RU" sz="1400" baseline="0" dirty="0" smtClean="0">
                          <a:effectLst/>
                        </a:rPr>
                        <a:t> врача, мед сестры, о том, что им нужно для работы; беседа «Что делает мама, если ты заболел</a:t>
                      </a:r>
                      <a:r>
                        <a:rPr lang="ru-RU" sz="1400" baseline="0" dirty="0" smtClean="0">
                          <a:effectLst/>
                          <a:latin typeface="+mn-lt"/>
                        </a:rPr>
                        <a:t>?»</a:t>
                      </a:r>
                      <a:r>
                        <a:rPr lang="ru-RU" sz="1400" baseline="0" dirty="0" smtClean="0">
                          <a:effectLst/>
                          <a:latin typeface="+mn-lt"/>
                          <a:cs typeface="Times New Roman"/>
                        </a:rPr>
                        <a:t>; рассказ о профессии врача скорой помощи.</a:t>
                      </a: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Совместная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</a:tr>
              <a:tr h="19545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Речевое развитие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Речевая,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игровая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Рассматривание иллюстраций и беседа </a:t>
                      </a:r>
                      <a:r>
                        <a:rPr lang="ru-RU" sz="1400" dirty="0" smtClean="0">
                          <a:effectLst/>
                        </a:rPr>
                        <a:t>«На</a:t>
                      </a:r>
                      <a:r>
                        <a:rPr lang="ru-RU" sz="1400" baseline="0" dirty="0" smtClean="0">
                          <a:effectLst/>
                        </a:rPr>
                        <a:t> приеме у врача</a:t>
                      </a:r>
                      <a:r>
                        <a:rPr lang="ru-RU" sz="1400" dirty="0" smtClean="0">
                          <a:effectLst/>
                        </a:rPr>
                        <a:t>»,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беседа </a:t>
                      </a:r>
                      <a:r>
                        <a:rPr lang="ru-RU" sz="1400" dirty="0" smtClean="0">
                          <a:effectLst/>
                        </a:rPr>
                        <a:t>«Какие</a:t>
                      </a:r>
                      <a:r>
                        <a:rPr lang="ru-RU" sz="1400" baseline="0" dirty="0" smtClean="0">
                          <a:effectLst/>
                        </a:rPr>
                        <a:t> бываю врачи(стоматолог, окулист); дидактическая игра «Разговор по телефону с врачом»;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Загадки,</a:t>
                      </a:r>
                      <a:r>
                        <a:rPr lang="ru-RU" sz="1400" baseline="0" dirty="0" smtClean="0">
                          <a:effectLst/>
                        </a:rPr>
                        <a:t> пословицы о здоровье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Совместная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</a:tr>
              <a:tr h="12556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Физическое развитие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Двигательная,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игровая</a:t>
                      </a:r>
                      <a:endParaRPr lang="ru-RU" sz="14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Подвижная игра «Скорая</a:t>
                      </a:r>
                      <a:r>
                        <a:rPr lang="ru-RU" sz="1400" baseline="0" dirty="0" smtClean="0">
                          <a:effectLst/>
                        </a:rPr>
                        <a:t> помощь</a:t>
                      </a:r>
                      <a:r>
                        <a:rPr lang="ru-RU" sz="1400" dirty="0" smtClean="0">
                          <a:effectLst/>
                        </a:rPr>
                        <a:t>», </a:t>
                      </a:r>
                      <a:r>
                        <a:rPr lang="ru-RU" sz="1400" dirty="0" err="1" smtClean="0">
                          <a:effectLst/>
                        </a:rPr>
                        <a:t>физминутки</a:t>
                      </a:r>
                      <a:r>
                        <a:rPr lang="ru-RU" sz="1400" dirty="0" smtClean="0">
                          <a:effectLst/>
                        </a:rPr>
                        <a:t>, уроки здоровья.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Совместная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640" marR="5964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464</TotalTime>
  <Words>635</Words>
  <Application>Microsoft Office PowerPoint</Application>
  <PresentationFormat>Экран (4:3)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Информационный проект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Информационный проект</dc:title>
  <dc:creator>Наталья</dc:creator>
  <cp:lastModifiedBy>Наталья</cp:lastModifiedBy>
  <cp:revision>38</cp:revision>
  <dcterms:created xsi:type="dcterms:W3CDTF">2017-12-01T15:31:01Z</dcterms:created>
  <dcterms:modified xsi:type="dcterms:W3CDTF">2017-12-11T05:44:47Z</dcterms:modified>
</cp:coreProperties>
</file>