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66A7-1863-408D-A911-84D5369076F7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31DD0-28AD-4814-8F7E-804DBE4430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volna.org/wp-content/uploads/2016/09/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5716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Рекомендации по подготовке ребенка раннего возраста к посещению детского сада.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358246" cy="4500594"/>
          </a:xfrm>
        </p:spPr>
        <p:txBody>
          <a:bodyPr>
            <a:noAutofit/>
          </a:bodyPr>
          <a:lstStyle/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 Убедитесь в собственной уверенности в том, что детский сад необходим для вашей семьи именно сейчас.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Расскажите ребенку, что такое детский сад, зачем туда ходят дети, почему вы хотите, чтобы малыш пошел в детский сад.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 Проходя мимо детского сада, с радостью напоминайте ребенку, как ему повезло, что он сможет ходить сюда.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Рассказывайте родным и близким в присутствии ребенка, что гордитесь своим ребенком, ведь его приняли в детский сад.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5. Расскажите ребенку о режиме детского сада. Повторяйте свой рассказ чаще.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Поговорите с ребенком о трудностях, о том к кому можно обратиться за помощью.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7. Научите малыша знакомиться с другими детьми, взрослыми. Поощряйте общение ребенка.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В присутствии ребенка избегайте критических замечаний в адрес детского сада и его сотрудников.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9. В период адаптации эмоционально поддерживайте малыша.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10. Никогда не пугайте ребенка детским садом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11. Чаще обнимайте ребенка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Разработайте вместе с ребенком несложную систему прощальных знаков внимания, и ему будет проще отпускать вас.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13. Помните, что на привыкание к детскому саду может потребоваться до полугода. Рассчитывайте свои силы, возможности и планы.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 Если через месяц ваш ребенок не привык к детскому саду, проверьте список рекомендаций и попытайтесь выполнить те из них, о которых вы забыли. </a:t>
            </a:r>
          </a:p>
          <a:p>
            <a:pPr algn="l"/>
            <a:r>
              <a:rPr lang="ru-RU" sz="1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 Если вы испытываете потребность в помощи, то педагоги и психолог детского сада ждут вас. </a:t>
            </a:r>
          </a:p>
          <a:p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volna.org/wp-content/uploads/2016/09/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357321"/>
          </a:xfrm>
        </p:spPr>
        <p:txBody>
          <a:bodyPr>
            <a:normAutofit/>
          </a:bodyPr>
          <a:lstStyle/>
          <a:p>
            <a:r>
              <a:rPr lang="ru-RU" sz="2400" b="1" dirty="0"/>
              <a:t>Преимущества пребывания ребенка в детском саду: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572560" cy="392431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 детском саду создаются условия для развития у ребенка самостоятельности. Дети быстрее осваивают навыки самообслуживания (умение самостоятельно одеваться, раздеваться, отправлять естественные потребности, соблюдать личную гигиену и.т.д.)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В детском саду больше времени, чем дома уделяется игровой деятельности и занятиям, которые способствуют физическому развитию ребенка, развитию логического мышления, речи, художественных и музыкальных способностей.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 У ребенка формируе6тся умение общаться в коллективе.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Ребенок избавляется от эгоцентрических установок.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olna.org/wp-content/uploads/2016/09/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На то, как будет протекать процесс адаптации влияют следующие факторы:</a:t>
            </a:r>
            <a:r>
              <a:rPr lang="ru-RU" sz="27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210064"/>
          </a:xfrm>
        </p:spPr>
        <p:txBody>
          <a:bodyPr>
            <a:normAutofit/>
          </a:bodyPr>
          <a:lstStyle/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Возраст;</a:t>
            </a:r>
          </a:p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Состояние здоровья; </a:t>
            </a:r>
          </a:p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Уровень развития навыков самообслуживания;</a:t>
            </a:r>
          </a:p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Умение общаться со взрослыми и сверстниками;</a:t>
            </a:r>
          </a:p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ru-RU" sz="22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предметной и игровой деятельности; </a:t>
            </a:r>
          </a:p>
          <a:p>
            <a:pPr algn="l"/>
            <a:r>
              <a:rPr lang="ru-RU" sz="2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Приближенность домашнего режима к режиму детского сада;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volna.org/wp-content/uploads/2016/09/13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500197"/>
          </a:xfrm>
        </p:spPr>
        <p:txBody>
          <a:bodyPr>
            <a:normAutofit/>
          </a:bodyPr>
          <a:lstStyle/>
          <a:p>
            <a:r>
              <a:rPr lang="ru-RU" sz="2400" b="1" dirty="0"/>
              <a:t>Приемы, облегчающие ребенку утренние расставания.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3852874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Научитесь прощаться с ребенком быстро. Не затягивайте расставание. Ребенок почувствует ваше беспокойство за него, и ему будет еще труднее успокоиться.  Предложите малышу взять с собой какую-нибудь игрушку или памятную вещицу, которая будет напоминать о вас и о том, как сильно вы его любите.  Никогда не пытайтесь ускользнуть  незаметно от ребенка, если хотите, чтобы он вам доверял.  Придумайте забавный ритуал  прощания и строго придерживайтесь его, например, всегда целуйте ребенка в щечку, а потом нежно потритесь носиками или что-нибудь подобное.  Не пытайтесь подкупить ребенка,  чтобы он остался в детском саду за новую игрушку.  Четко дайте ребенку понять, что  какие бы истерики он не закатывал, он все равно пойдет в детский сад. Если вы хоть раз ему поддадитесь, в дальнейшем вам будет уже гораздо сложнее справиться с его капризами и слезами.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588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Рекомендации по подготовке ребенка раннего возраста к посещению детского сада.</vt:lpstr>
      <vt:lpstr>Преимущества пребывания ребенка в детском саду:</vt:lpstr>
      <vt:lpstr>На то, как будет протекать процесс адаптации влияют следующие факторы:  </vt:lpstr>
      <vt:lpstr>Приемы, облегчающие ребенку утренние расставания.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по подготовке ребенка раннего возраста к посещению детского сада.</dc:title>
  <dc:creator>п</dc:creator>
  <cp:lastModifiedBy>п</cp:lastModifiedBy>
  <cp:revision>2</cp:revision>
  <dcterms:created xsi:type="dcterms:W3CDTF">2018-02-01T15:20:54Z</dcterms:created>
  <dcterms:modified xsi:type="dcterms:W3CDTF">2018-02-01T15:35:27Z</dcterms:modified>
</cp:coreProperties>
</file>