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5" r:id="rId4"/>
    <p:sldId id="264" r:id="rId5"/>
    <p:sldId id="267" r:id="rId6"/>
    <p:sldId id="258" r:id="rId7"/>
    <p:sldId id="266" r:id="rId8"/>
    <p:sldId id="268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2CC30-BCA0-4CA8-97FE-999D6A0F7EEC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DC68-3CC9-4479-83A3-9EED3F33A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2CC30-BCA0-4CA8-97FE-999D6A0F7EEC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DC68-3CC9-4479-83A3-9EED3F33A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2CC30-BCA0-4CA8-97FE-999D6A0F7EEC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DC68-3CC9-4479-83A3-9EED3F33A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2CC30-BCA0-4CA8-97FE-999D6A0F7EEC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DC68-3CC9-4479-83A3-9EED3F33A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2CC30-BCA0-4CA8-97FE-999D6A0F7EEC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DC68-3CC9-4479-83A3-9EED3F33A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2CC30-BCA0-4CA8-97FE-999D6A0F7EEC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DC68-3CC9-4479-83A3-9EED3F33A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2CC30-BCA0-4CA8-97FE-999D6A0F7EEC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DC68-3CC9-4479-83A3-9EED3F33A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2CC30-BCA0-4CA8-97FE-999D6A0F7EEC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DC68-3CC9-4479-83A3-9EED3F33A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2CC30-BCA0-4CA8-97FE-999D6A0F7EEC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DC68-3CC9-4479-83A3-9EED3F33A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2CC30-BCA0-4CA8-97FE-999D6A0F7EEC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DC68-3CC9-4479-83A3-9EED3F33A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2CC30-BCA0-4CA8-97FE-999D6A0F7EEC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0DC68-3CC9-4479-83A3-9EED3F33A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2CC30-BCA0-4CA8-97FE-999D6A0F7EEC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0DC68-3CC9-4479-83A3-9EED3F33A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британия.jpg"/>
          <p:cNvPicPr>
            <a:picLocks noChangeAspect="1" noChangeArrowheads="1"/>
          </p:cNvPicPr>
          <p:nvPr/>
        </p:nvPicPr>
        <p:blipFill>
          <a:blip r:embed="rId2">
            <a:lum bright="9000" contrast="-85000"/>
          </a:blip>
          <a:srcRect/>
          <a:stretch>
            <a:fillRect/>
          </a:stretch>
        </p:blipFill>
        <p:spPr bwMode="auto">
          <a:xfrm>
            <a:off x="-600291" y="0"/>
            <a:ext cx="10279658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1928802"/>
            <a:ext cx="7715304" cy="2554545"/>
          </a:xfrm>
          <a:prstGeom prst="rect">
            <a:avLst/>
          </a:prstGeom>
          <a:noFill/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Script MT Bold" pitchFamily="66" charset="0"/>
              </a:rPr>
              <a:t>Foreign languages in my life</a:t>
            </a:r>
            <a:endParaRPr lang="ru-RU" sz="8000" dirty="0">
              <a:solidFill>
                <a:schemeClr val="bg1">
                  <a:lumMod val="95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00760" y="5357826"/>
            <a:ext cx="3143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Rogachev</a:t>
            </a:r>
            <a:r>
              <a:rPr lang="en-US" dirty="0" smtClean="0"/>
              <a:t> </a:t>
            </a:r>
            <a:r>
              <a:rPr lang="en-US" dirty="0" err="1" smtClean="0"/>
              <a:t>Ilya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Grade 11 </a:t>
            </a:r>
            <a:r>
              <a:rPr lang="ru-RU" dirty="0" smtClean="0"/>
              <a:t>«А»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User\Рабочий стол\доск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429816" cy="707233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85918" y="285728"/>
            <a:ext cx="51435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Aim</a:t>
            </a:r>
            <a:endParaRPr lang="ru-RU" sz="9600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2357430"/>
            <a:ext cx="8286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To show that foreign language is important part of my life</a:t>
            </a:r>
            <a:endParaRPr lang="ru-RU" sz="3600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User\Рабочий стол\доск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429816" cy="707233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85918" y="285728"/>
            <a:ext cx="51435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Tasks</a:t>
            </a:r>
            <a:endParaRPr lang="ru-RU" sz="9600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2000240"/>
            <a:ext cx="8286808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 To study the information about  importance of foreign </a:t>
            </a:r>
            <a:r>
              <a:rPr lang="en-US" sz="2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language</a:t>
            </a:r>
          </a:p>
          <a:p>
            <a:pPr>
              <a:buFont typeface="Wingdings" pitchFamily="2" charset="2"/>
              <a:buChar char="§"/>
            </a:pPr>
            <a:endParaRPr lang="en-US" sz="2800" dirty="0" smtClean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To find out</a:t>
            </a:r>
            <a:r>
              <a:rPr lang="ru-RU" sz="2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: </a:t>
            </a:r>
            <a:r>
              <a:rPr lang="en-US" sz="2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what </a:t>
            </a:r>
            <a:r>
              <a:rPr lang="en-US" sz="2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is the importance of </a:t>
            </a:r>
            <a:r>
              <a:rPr lang="en-US" sz="2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foreign language </a:t>
            </a:r>
            <a:r>
              <a:rPr lang="en-US" sz="2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in my </a:t>
            </a:r>
            <a:r>
              <a:rPr lang="en-US" sz="2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life</a:t>
            </a:r>
            <a:r>
              <a:rPr lang="ru-RU" sz="2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?</a:t>
            </a:r>
            <a:endParaRPr lang="en-US" sz="2800" dirty="0" smtClean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  <a:p>
            <a:pPr>
              <a:buFont typeface="Wingdings" pitchFamily="2" charset="2"/>
              <a:buChar char="§"/>
            </a:pPr>
            <a:endParaRPr lang="en-US" sz="2800" dirty="0" smtClean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 To </a:t>
            </a:r>
            <a:r>
              <a:rPr lang="en-US" sz="28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show the importance on the examples</a:t>
            </a:r>
            <a:endParaRPr lang="en-US" sz="2800" dirty="0" smtClean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User\Рабочий стол\доска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429816" cy="707233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85918" y="285728"/>
            <a:ext cx="51435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Plan</a:t>
            </a:r>
            <a:endParaRPr lang="ru-RU" sz="9600" dirty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1857364"/>
            <a:ext cx="835824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2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 Foreign </a:t>
            </a:r>
            <a:r>
              <a:rPr lang="en-US" sz="32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languages in modern </a:t>
            </a:r>
            <a:r>
              <a:rPr lang="en-US" sz="32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world</a:t>
            </a:r>
          </a:p>
          <a:p>
            <a:pPr>
              <a:buFont typeface="Wingdings" pitchFamily="2" charset="2"/>
              <a:buChar char="v"/>
            </a:pPr>
            <a:endParaRPr lang="en-US" sz="3200" dirty="0" smtClean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  <a:p>
            <a:pPr>
              <a:buFont typeface="Wingdings" pitchFamily="2" charset="2"/>
              <a:buChar char="v"/>
            </a:pPr>
            <a:r>
              <a:rPr lang="en-US" sz="32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 Social networks</a:t>
            </a:r>
          </a:p>
          <a:p>
            <a:pPr>
              <a:buFont typeface="Wingdings" pitchFamily="2" charset="2"/>
              <a:buChar char="v"/>
            </a:pPr>
            <a:endParaRPr lang="en-US" sz="3200" dirty="0" smtClean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  <a:p>
            <a:pPr>
              <a:buFont typeface="Wingdings" pitchFamily="2" charset="2"/>
              <a:buChar char="v"/>
            </a:pPr>
            <a:r>
              <a:rPr lang="en-US" sz="32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 Tourism</a:t>
            </a:r>
          </a:p>
          <a:p>
            <a:pPr>
              <a:buFont typeface="Wingdings" pitchFamily="2" charset="2"/>
              <a:buChar char="v"/>
            </a:pPr>
            <a:endParaRPr lang="en-US" sz="3200" dirty="0" smtClean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  <a:p>
            <a:pPr>
              <a:buFont typeface="Wingdings" pitchFamily="2" charset="2"/>
              <a:buChar char="v"/>
            </a:pPr>
            <a:r>
              <a:rPr lang="en-US" sz="32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 The </a:t>
            </a:r>
            <a:r>
              <a:rPr lang="en-US" sz="3200" dirty="0" smtClean="0">
                <a:solidFill>
                  <a:schemeClr val="bg1"/>
                </a:solidFill>
                <a:latin typeface="Gungsuh" pitchFamily="18" charset="-127"/>
                <a:ea typeface="Gungsuh" pitchFamily="18" charset="-127"/>
              </a:rPr>
              <a:t>culture of other countries</a:t>
            </a:r>
            <a:endParaRPr lang="ru-RU" sz="3200" dirty="0" smtClean="0">
              <a:solidFill>
                <a:schemeClr val="bg1"/>
              </a:solidFill>
              <a:latin typeface="Gungsuh" pitchFamily="18" charset="-127"/>
              <a:ea typeface="Gungsuh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User\Рабочий стол\флаг232.jpg"/>
          <p:cNvPicPr>
            <a:picLocks noChangeAspect="1" noChangeArrowheads="1"/>
          </p:cNvPicPr>
          <p:nvPr/>
        </p:nvPicPr>
        <p:blipFill>
          <a:blip r:embed="rId2">
            <a:lum bright="28000" contrast="-81000"/>
          </a:blip>
          <a:stretch>
            <a:fillRect/>
          </a:stretch>
        </p:blipFill>
        <p:spPr bwMode="auto">
          <a:xfrm>
            <a:off x="0" y="-1"/>
            <a:ext cx="9144000" cy="6864865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woPt" dir="t"/>
          </a:scene3d>
          <a:sp3d extrusionH="25400" contourW="19050">
            <a:bevelT w="31750" h="114300"/>
            <a:bevelB w="38100" h="114300"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ungsuh" pitchFamily="18" charset="-127"/>
                <a:ea typeface="Gungsuh" pitchFamily="18" charset="-127"/>
              </a:rPr>
              <a:t>Foreign languages in modern world</a:t>
            </a:r>
            <a:endParaRPr lang="ru-RU" b="1" u="sng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2050" name="Picture 2" descr="C:\Documents and Settings\User\Рабочий стол\язык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285860"/>
            <a:ext cx="4000500" cy="4000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4857752" y="1357298"/>
            <a:ext cx="4000528" cy="25545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  <a:ea typeface="Gungsuh" pitchFamily="18" charset="-127"/>
              </a:rPr>
              <a:t>There are about 5-6 thousands languages on the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  <a:ea typeface="Gungsuh" pitchFamily="18" charset="-127"/>
              </a:rPr>
              <a:t>Earth today. Most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  <a:ea typeface="Gungsuh" pitchFamily="18" charset="-127"/>
              </a:rPr>
              <a:t> of people speaks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  <a:ea typeface="Gungsuh" pitchFamily="18" charset="-127"/>
              </a:rPr>
              <a:t>Chinese, Hindi, English, Spanish, Arabic, Russian and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  <a:ea typeface="Gungsuh" pitchFamily="18" charset="-127"/>
              </a:rPr>
              <a:t>Portuguese.  Even just these languages let to communicate hundreds of peoples  with each other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Gungsuh" pitchFamily="18" charset="-127"/>
                <a:ea typeface="Gungsuh" pitchFamily="18" charset="-127"/>
              </a:rPr>
              <a:t>.</a:t>
            </a:r>
            <a:endParaRPr lang="ru-RU" sz="2000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Gungsuh" pitchFamily="18" charset="-127"/>
              <a:ea typeface="Gungsuh" pitchFamily="18" charset="-127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User\Рабочий стол\флаг232.jpg"/>
          <p:cNvPicPr>
            <a:picLocks noChangeAspect="1" noChangeArrowheads="1"/>
          </p:cNvPicPr>
          <p:nvPr/>
        </p:nvPicPr>
        <p:blipFill>
          <a:blip r:embed="rId2">
            <a:lum bright="28000" contrast="-81000"/>
          </a:blip>
          <a:stretch>
            <a:fillRect/>
          </a:stretch>
        </p:blipFill>
        <p:spPr bwMode="auto">
          <a:xfrm>
            <a:off x="0" y="-1"/>
            <a:ext cx="9144000" cy="6864865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woPt" dir="t"/>
          </a:scene3d>
          <a:sp3d extrusionH="25400" contourW="19050">
            <a:bevelT w="31750" h="114300"/>
            <a:bevelB w="38100" h="114300"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US" b="1" u="sng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ungsuh" pitchFamily="18" charset="-127"/>
                <a:ea typeface="Gungsuh" pitchFamily="18" charset="-127"/>
              </a:rPr>
              <a:t>Social Networks</a:t>
            </a:r>
            <a:endParaRPr lang="ru-RU" b="1" u="sng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3076" name="Picture 4" descr="C:\Documents and Settings\User\Рабочий стол\f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4143380"/>
            <a:ext cx="3409928" cy="255744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7" name="Picture 5" descr="C:\Documents and Settings\User\Рабочий стол\msp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1357298"/>
            <a:ext cx="2571768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8" name="Picture 6" descr="C:\Documents and Settings\User\Рабочий стол\vin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1357298"/>
            <a:ext cx="2571769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071802" y="1571612"/>
            <a:ext cx="3071834" cy="163121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  <a:ea typeface="Gungsuh" pitchFamily="18" charset="-127"/>
              </a:rPr>
              <a:t>A foreign language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  <a:ea typeface="Gungsuh" pitchFamily="18" charset="-127"/>
              </a:rPr>
              <a:t>helps me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  <a:ea typeface="Gungsuh" pitchFamily="18" charset="-127"/>
              </a:rPr>
              <a:t>to communicate with people from other countries through a social 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  <a:ea typeface="Gungsuh" pitchFamily="18" charset="-127"/>
              </a:rPr>
              <a:t>networks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Gungsuh" pitchFamily="18" charset="-127"/>
                <a:ea typeface="Gungsuh" pitchFamily="18" charset="-127"/>
              </a:rPr>
              <a:t>.</a:t>
            </a:r>
            <a:endParaRPr lang="ru-RU" sz="2000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Gungsuh" pitchFamily="18" charset="-127"/>
              <a:ea typeface="Gungsuh" pitchFamily="18" charset="-127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User\Рабочий стол\флаг232.jpg"/>
          <p:cNvPicPr>
            <a:picLocks noChangeAspect="1" noChangeArrowheads="1"/>
          </p:cNvPicPr>
          <p:nvPr/>
        </p:nvPicPr>
        <p:blipFill>
          <a:blip r:embed="rId2">
            <a:lum bright="28000" contrast="-81000"/>
          </a:blip>
          <a:stretch>
            <a:fillRect/>
          </a:stretch>
        </p:blipFill>
        <p:spPr bwMode="auto">
          <a:xfrm>
            <a:off x="0" y="-1"/>
            <a:ext cx="9144000" cy="6864865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woPt" dir="t"/>
          </a:scene3d>
          <a:sp3d extrusionH="25400" contourW="19050">
            <a:bevelT w="31750" h="114300"/>
            <a:bevelB w="38100" h="114300"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GB" b="1" u="sng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ungsuh" pitchFamily="18" charset="-127"/>
                <a:ea typeface="Gungsuh" pitchFamily="18" charset="-127"/>
              </a:rPr>
              <a:t>Tourism</a:t>
            </a:r>
            <a:endParaRPr lang="ru-RU" b="1" u="sng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4098" name="Picture 2" descr="C:\Documents and Settings\User\Рабочий стол\дорога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214422"/>
            <a:ext cx="3106755" cy="3106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Documents and Settings\User\Рабочий стол\дорога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3571876"/>
            <a:ext cx="4643470" cy="3101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714744" y="1285860"/>
            <a:ext cx="48577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ungsuh" pitchFamily="18" charset="-127"/>
                <a:ea typeface="Gungsuh" pitchFamily="18" charset="-127"/>
              </a:rPr>
              <a:t>K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ungsuh" pitchFamily="18" charset="-127"/>
                <a:ea typeface="Gungsuh" pitchFamily="18" charset="-127"/>
              </a:rPr>
              <a:t>nowledge of foreign language helps to navigate in another 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ungsuh" pitchFamily="18" charset="-127"/>
                <a:ea typeface="Gungsuh" pitchFamily="18" charset="-127"/>
              </a:rPr>
              <a:t>country.</a:t>
            </a:r>
            <a:endParaRPr lang="ru-RU" sz="28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4500570"/>
            <a:ext cx="364333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Gungsuh" pitchFamily="18" charset="-127"/>
                <a:ea typeface="Gungsuh" pitchFamily="18" charset="-127"/>
              </a:rPr>
              <a:t>You can ask for directions from the 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Gungsuh" pitchFamily="18" charset="-127"/>
                <a:ea typeface="Gungsuh" pitchFamily="18" charset="-127"/>
              </a:rPr>
              <a:t>locals.</a:t>
            </a:r>
            <a:endParaRPr lang="ru-RU" sz="2800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Gungsuh" pitchFamily="18" charset="-127"/>
              <a:ea typeface="Gungsuh" pitchFamily="18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User\Рабочий стол\флаг232.jpg"/>
          <p:cNvPicPr>
            <a:picLocks noChangeAspect="1" noChangeArrowheads="1"/>
          </p:cNvPicPr>
          <p:nvPr/>
        </p:nvPicPr>
        <p:blipFill>
          <a:blip r:embed="rId2">
            <a:lum bright="28000" contrast="-81000"/>
          </a:blip>
          <a:stretch>
            <a:fillRect/>
          </a:stretch>
        </p:blipFill>
        <p:spPr bwMode="auto">
          <a:xfrm>
            <a:off x="0" y="-1"/>
            <a:ext cx="9144000" cy="6864865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woPt" dir="t"/>
          </a:scene3d>
          <a:sp3d extrusionH="25400" contourW="19050">
            <a:bevelT w="31750" h="114300"/>
            <a:bevelB w="38100" h="114300"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ungsuh" pitchFamily="18" charset="-127"/>
                <a:ea typeface="Gungsuh" pitchFamily="18" charset="-127"/>
              </a:rPr>
              <a:t>The culture of other countries</a:t>
            </a:r>
            <a:endParaRPr lang="ru-RU" b="1" u="sng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57686" y="1428736"/>
            <a:ext cx="4572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ungsuh" pitchFamily="18" charset="-127"/>
                <a:ea typeface="Gungsuh" pitchFamily="18" charset="-127"/>
              </a:rPr>
              <a:t>I am very interested in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ungsuh" pitchFamily="18" charset="-127"/>
                <a:ea typeface="Gungsuh" pitchFamily="18" charset="-127"/>
              </a:rPr>
              <a:t>other country’s culture,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ungsuh" pitchFamily="18" charset="-127"/>
                <a:ea typeface="Gungsuh" pitchFamily="18" charset="-127"/>
              </a:rPr>
              <a:t>especially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ungsuh" pitchFamily="18" charset="-127"/>
                <a:ea typeface="Gungsuh" pitchFamily="18" charset="-127"/>
              </a:rPr>
              <a:t>if it’s English speaking countries. Knowledge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ungsuh" pitchFamily="18" charset="-127"/>
                <a:ea typeface="Gungsuh" pitchFamily="18" charset="-127"/>
              </a:rPr>
              <a:t>of the language helps me to understand the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ungsuh" pitchFamily="18" charset="-127"/>
                <a:ea typeface="Gungsuh" pitchFamily="18" charset="-127"/>
              </a:rPr>
              <a:t>lyrics, literature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ungsuh" pitchFamily="18" charset="-127"/>
                <a:ea typeface="Gungsuh" pitchFamily="18" charset="-127"/>
              </a:rPr>
              <a:t>, cinema, which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ungsuh" pitchFamily="18" charset="-127"/>
                <a:ea typeface="Gungsuh" pitchFamily="18" charset="-127"/>
              </a:rPr>
              <a:t> are not </a:t>
            </a:r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ungsuh" pitchFamily="18" charset="-127"/>
                <a:ea typeface="Gungsuh" pitchFamily="18" charset="-127"/>
              </a:rPr>
              <a:t>translated into Russian.</a:t>
            </a:r>
            <a:endParaRPr lang="ru-RU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4000504"/>
            <a:ext cx="3500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ungsuh" pitchFamily="18" charset="-127"/>
                <a:ea typeface="Gungsuh" pitchFamily="18" charset="-127"/>
              </a:rPr>
              <a:t>It is allows to understand the culture of other countries deeper.</a:t>
            </a:r>
            <a:endParaRPr lang="ru-RU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1026" name="Picture 2" descr="C:\Documents and Settings\User\Рабочий стол\фильм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428736"/>
            <a:ext cx="3392102" cy="25447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Documents and Settings\User\Рабочий стол\музык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79332" y="4429132"/>
            <a:ext cx="2774002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Documents and Settings\User\Рабочий стол\литр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3643314"/>
            <a:ext cx="2714611" cy="2249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User\Рабочий стол\флаг232.jpg"/>
          <p:cNvPicPr>
            <a:picLocks noChangeAspect="1" noChangeArrowheads="1"/>
          </p:cNvPicPr>
          <p:nvPr/>
        </p:nvPicPr>
        <p:blipFill>
          <a:blip r:embed="rId2">
            <a:lum bright="28000" contrast="-81000"/>
          </a:blip>
          <a:stretch>
            <a:fillRect/>
          </a:stretch>
        </p:blipFill>
        <p:spPr bwMode="auto">
          <a:xfrm>
            <a:off x="0" y="-1"/>
            <a:ext cx="9144000" cy="6864865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woPt" dir="t"/>
          </a:scene3d>
          <a:sp3d extrusionH="25400" contourW="19050">
            <a:bevelT w="31750" h="114300"/>
            <a:bevelB w="38100" h="114300"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35743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ungsuh" pitchFamily="18" charset="-127"/>
                <a:ea typeface="Gungsuh" pitchFamily="18" charset="-127"/>
              </a:rPr>
              <a:t>Thanks for your attention</a:t>
            </a:r>
            <a:endParaRPr lang="ru-RU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Gungsuh" pitchFamily="18" charset="-127"/>
              <a:ea typeface="Gungsuh" pitchFamily="18" charset="-127"/>
            </a:endParaRPr>
          </a:p>
        </p:txBody>
      </p:sp>
      <p:sp>
        <p:nvSpPr>
          <p:cNvPr id="4" name="Пирог 3"/>
          <p:cNvSpPr/>
          <p:nvPr/>
        </p:nvSpPr>
        <p:spPr>
          <a:xfrm>
            <a:off x="357158" y="3071810"/>
            <a:ext cx="357190" cy="357190"/>
          </a:xfrm>
          <a:prstGeom prst="pi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ирог 5"/>
          <p:cNvSpPr/>
          <p:nvPr/>
        </p:nvSpPr>
        <p:spPr>
          <a:xfrm rot="10800000">
            <a:off x="8358214" y="2500306"/>
            <a:ext cx="357190" cy="357190"/>
          </a:xfrm>
          <a:prstGeom prst="pi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218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Foreign languages in modern world</vt:lpstr>
      <vt:lpstr>Social Networks</vt:lpstr>
      <vt:lpstr>Tourism</vt:lpstr>
      <vt:lpstr>The culture of other countries</vt:lpstr>
      <vt:lpstr>Thanks for your attention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FuckYouBill</dc:creator>
  <cp:lastModifiedBy>FuckYouBill</cp:lastModifiedBy>
  <cp:revision>31</cp:revision>
  <dcterms:created xsi:type="dcterms:W3CDTF">2013-10-26T15:09:52Z</dcterms:created>
  <dcterms:modified xsi:type="dcterms:W3CDTF">2013-10-28T16:28:25Z</dcterms:modified>
</cp:coreProperties>
</file>