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Здравствуйте!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5286412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Черепаха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Алфавит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Светлячок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Тишина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Игрушки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Рысь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Енот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Челку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Ива 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1959088" cy="9906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71736" y="357166"/>
            <a:ext cx="6357982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«Слова как части речи»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910" y="1500174"/>
            <a:ext cx="195908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Цель: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571736" y="1643050"/>
            <a:ext cx="6357982" cy="221457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Обобщить знания по</a:t>
            </a:r>
            <a:r>
              <a:rPr kumimoji="0" lang="ru-RU" sz="4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частям речи.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правила посадки при письм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643182"/>
            <a:ext cx="4214842" cy="3911375"/>
          </a:xfrm>
          <a:prstGeom prst="rect">
            <a:avLst/>
          </a:prstGeom>
          <a:noFill/>
        </p:spPr>
      </p:pic>
      <p:pic>
        <p:nvPicPr>
          <p:cNvPr id="18440" name="Picture 8" descr="Картинки по запросу расположение тетради при письм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643182"/>
            <a:ext cx="3810000" cy="363855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571604" y="2214554"/>
            <a:ext cx="2071702" cy="2857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42976" y="1285860"/>
            <a:ext cx="2786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Если ты правша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4" y="1285860"/>
            <a:ext cx="2786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Если ты левша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43042" y="2714620"/>
            <a:ext cx="1928826" cy="21431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Диктант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114552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Выделите корень.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Поставьте ударение.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Подчеркните безударную гласную в корне, подберите среди остальных слов - проверочное.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4143380"/>
            <a:ext cx="85011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Перо, оперение, пернатые, перьевой, первый, оперились, пёрышко; колючка, колкий, уколоть, колючий, укол, колется, коллектив; просить, просьба, прошение, простой, опрос.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714752"/>
            <a:ext cx="842968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7" y="357168"/>
          <a:ext cx="8296275" cy="6143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5425"/>
                <a:gridCol w="2765425"/>
                <a:gridCol w="2765425"/>
              </a:tblGrid>
              <a:tr h="61436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Существительные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Прилагательные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Пернатые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Оперились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Оперение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Перьевой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Уколоть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Пёрышко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Первый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Колется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Колючка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Колкий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Просить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Укол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Колючий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Коллектив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Простой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Просьба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Прошение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36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Опрос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5" y="357170"/>
          <a:ext cx="8286810" cy="6143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270"/>
                <a:gridCol w="2762270"/>
                <a:gridCol w="2762270"/>
              </a:tblGrid>
              <a:tr h="61436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Существительные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Прилагательные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Глаголы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43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715436" cy="9906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Десять, учись, науки, маленькое, зеркало.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Век живи – век учись.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Тетрадь – зеркало ученика.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Сперва аз да буки, а потом и науки.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Чем десять раз читать, лучше один раз записать.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Книга – маленькое окошко, через него весь мир видно.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1643050"/>
            <a:ext cx="1143008" cy="6429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2285992"/>
            <a:ext cx="1500198" cy="6429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43702" y="2928934"/>
            <a:ext cx="1143008" cy="6429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3571876"/>
            <a:ext cx="1357322" cy="6429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4714884"/>
            <a:ext cx="2071702" cy="6429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00023 C -0.03541 -0.00763 0.01927 0.00324 -0.05156 -0.00602 C -0.06059 -0.00717 -0.07812 -0.01434 -0.07812 -0.01388 C -0.0993 -0.02706 -0.12274 -0.03145 -0.14479 -0.03608 C -0.15208 -0.04001 -0.15972 -0.04348 -0.16701 -0.04695 C -0.16944 -0.04811 -0.17604 -0.04949 -0.17882 -0.05227 C -0.17899 -0.05227 -0.1901 -0.06568 -0.19201 -0.06869 C -0.19357 -0.07031 -0.19653 -0.07401 -0.19653 -0.07378 C -0.20017 -0.09367 -0.19479 -0.07031 -0.20243 -0.08742 C -0.20833 -0.10083 -0.19896 -0.09228 -0.20833 -0.09829 C -0.2118 -0.11633 -0.20694 -0.09875 -0.21423 -0.10939 C -0.21562 -0.11124 -0.21597 -0.11494 -0.21718 -0.11749 C -0.21857 -0.12049 -0.22014 -0.12327 -0.2217 -0.12581 C -0.22448 -0.12974 -0.23055 -0.13645 -0.23055 -0.13622 C -0.2375 -0.15588 -0.23455 -0.14755 -0.23941 -0.16096 C -0.24409 -0.17461 -0.24409 -0.16096 -0.24409 -0.16929 " pathEditMode="relative" rAng="0" ptsTypes="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-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069 C 0.00486 -0.00139 0.01059 -0.00092 0.01615 -0.00254 C 0.01788 -0.00301 0.01892 -0.00578 0.02066 -0.00671 C 0.02361 -0.00856 0.02708 -0.00856 0.02986 -0.01087 C 0.03403 -0.01457 0.03906 -0.01827 0.04375 -0.02104 C 0.04983 -0.02451 0.0592 -0.02729 0.06528 -0.02937 C 0.07674 -0.0333 0.08785 -0.03862 0.09913 -0.04371 C 0.1099 -0.04857 0.12066 -0.05319 0.13142 -0.05805 C 0.13611 -0.06013 0.14062 -0.06198 0.14531 -0.06406 C 0.14687 -0.06475 0.15 -0.06614 0.15 -0.06614 C 0.15417 -0.06984 0.1592 -0.07354 0.16371 -0.07632 C 0.16667 -0.07817 0.17309 -0.08048 0.17309 -0.08048 C 0.17951 -0.08626 0.18437 -0.09158 0.19149 -0.09482 C 0.20069 -0.10314 0.20851 -0.11263 0.2191 -0.11748 C 0.22865 -0.13598 0.21545 -0.11309 0.22691 -0.12558 C 0.2283 -0.1272 0.22847 -0.1302 0.22986 -0.13182 C 0.23281 -0.13506 0.2401 -0.13622 0.24375 -0.13783 C 0.24809 -0.14639 0.25399 -0.14824 0.26076 -0.15425 C 0.26684 -0.15957 0.27309 -0.16512 0.27917 -0.17067 C 0.28194 -0.17299 0.28559 -0.17252 0.28837 -0.17484 C 0.29601 -0.18154 0.3033 -0.18802 0.31146 -0.19334 C 0.3151 -0.19565 0.31719 -0.19473 0.32066 -0.19727 C 0.33142 -0.20536 0.34115 -0.21462 0.35295 -0.21993 C 0.35816 -0.22664 0.36458 -0.23127 0.37153 -0.23427 C 0.37917 -0.24098 0.38698 -0.24792 0.39462 -0.25462 C 0.39514 -0.25509 0.4033 -0.26272 0.40382 -0.26295 C 0.40868 -0.26526 0.41215 -0.26665 0.41458 -0.27313 " pathEditMode="relative" ptsTypes="ffffffffffffffffffffffffff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26735E-6 C -0.00799 -0.0037 -0.0033 -0.00092 -0.01372 -0.00994 C -0.01528 -0.01156 -0.01684 -0.01295 -0.0184 -0.01434 C -0.01997 -0.01572 -0.02309 -0.01827 -0.02309 -0.01827 C -0.02413 -0.02058 -0.02465 -0.02289 -0.02604 -0.02428 C -0.02726 -0.0259 -0.02952 -0.02497 -0.03073 -0.02659 C -0.03906 -0.03769 -0.02465 -0.02937 -0.03681 -0.03492 C -0.03837 -0.037 -0.03976 -0.03931 -0.04149 -0.04093 C -0.04288 -0.04186 -0.04497 -0.04116 -0.04601 -0.04301 C -0.04722 -0.04463 -0.04636 -0.04764 -0.04757 -0.04926 C -0.04879 -0.05064 -0.05087 -0.04995 -0.05226 -0.05134 C -0.05556 -0.05365 -0.05833 -0.05666 -0.06146 -0.0592 C -0.06302 -0.06059 -0.06615 -0.0636 -0.06615 -0.0636 C -0.07014 -0.07146 -0.07674 -0.07423 -0.08299 -0.07978 C -0.08455 -0.08117 -0.08767 -0.08395 -0.08767 -0.08395 C -0.0882 -0.0858 -0.08802 -0.08857 -0.08924 -0.08996 C -0.09028 -0.09158 -0.09236 -0.09112 -0.09375 -0.09227 C -0.09688 -0.09459 -0.09983 -0.09759 -0.10295 -0.10014 C -0.10573 -0.10245 -0.11233 -0.1043 -0.11233 -0.1043 C -0.11545 -0.10731 -0.11806 -0.11077 -0.12153 -0.11262 C -0.12309 -0.11309 -0.12465 -0.11355 -0.12604 -0.11447 C -0.13299 -0.11979 -0.13733 -0.12558 -0.14462 -0.12881 C -0.14827 -0.13668 -0.15486 -0.14015 -0.16146 -0.14315 C -0.16563 -0.15148 -0.16823 -0.15125 -0.17535 -0.15356 C -0.18195 -0.16628 -0.18281 -0.16003 -0.19219 -0.1679 C -0.19827 -0.17298 -0.19514 -0.17113 -0.20139 -0.17391 C -0.20938 -0.18455 -0.21962 -0.19241 -0.22917 -0.20051 C -0.23108 -0.20212 -0.23195 -0.20536 -0.23386 -0.20675 C -0.23663 -0.20883 -0.24306 -0.21091 -0.24306 -0.21091 C -0.2467 -0.21831 -0.25 -0.21831 -0.25538 -0.22317 C -0.25747 -0.23242 -0.26302 -0.2463 -0.2691 -0.25185 C -0.27153 -0.26179 -0.2809 -0.27451 -0.28767 -0.28052 C -0.29184 -0.28954 -0.30208 -0.29486 -0.3092 -0.30111 C -0.31528 -0.30643 -0.32136 -0.31082 -0.32761 -0.31545 C -0.33247 -0.31915 -0.33629 -0.32539 -0.34149 -0.3277 C -0.34462 -0.32909 -0.34792 -0.32955 -0.3507 -0.33187 C -0.35695 -0.33742 -0.36215 -0.34297 -0.3691 -0.3462 C -0.37327 -0.36239 -0.36702 -0.3432 -0.37535 -0.3543 C -0.3809 -0.3617 -0.37309 -0.36054 -0.37986 -0.36054 " pathEditMode="relative" ptsTypes="ffffffffffffffffffffffffffffffffffffff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46994E-6 C -0.004 -0.01712 -0.00139 -0.00879 -0.00851 -0.02475 C -0.0092 -0.0266 -0.00903 -0.02891 -0.0099 -0.03076 C -0.01632 -0.04464 -0.01233 -0.0296 -0.01684 -0.04325 C -0.01979 -0.05227 -0.0217 -0.06036 -0.02674 -0.06753 C -0.03177 -0.08973 -0.02379 -0.05713 -0.03091 -0.07979 C -0.03594 -0.09598 -0.03038 -0.08858 -0.03785 -0.09621 C -0.03941 -0.10985 -0.04098 -0.10939 -0.04358 -0.12072 C -0.04723 -0.13738 -0.05139 -0.15356 -0.05608 -0.16975 C -0.05886 -0.17923 -0.05938 -0.18617 -0.0632 -0.19427 C -0.0658 -0.20537 -0.07136 -0.21485 -0.0757 -0.22479 C -0.07657 -0.22664 -0.07639 -0.22919 -0.07709 -0.23104 C -0.08021 -0.23936 -0.08473 -0.24769 -0.08837 -0.25555 C -0.09254 -0.26411 -0.09341 -0.2722 -0.10104 -0.2759 C -0.10295 -0.28423 -0.10591 -0.28747 -0.11077 -0.29232 C -0.1132 -0.30227 -0.11528 -0.30944 -0.12205 -0.31268 C -0.12466 -0.32378 -0.12691 -0.31776 -0.13195 -0.32678 C -0.1408 -0.34367 -0.13334 -0.33557 -0.14167 -0.3432 C -0.15035 -0.3624 -0.15486 -0.38298 -0.1599 -0.40449 C -0.16354 -0.42045 -0.16268 -0.44357 -0.17101 -0.4556 " pathEditMode="relative" rAng="0" ptsTypes="fffffffffffffffffff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" y="-2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4.37558E-6 C 0.00225 -0.00926 0.00676 -0.01642 0.01076 -0.02452 C 0.01978 -0.0421 0.03298 -0.07285 0.04617 -0.08395 C 0.04878 -0.09413 0.05208 -0.10084 0.0585 -0.10662 C 0.06058 -0.1161 0.06527 -0.12304 0.06926 -0.13113 C 0.07031 -0.13321 0.07117 -0.1353 0.07221 -0.13738 C 0.07326 -0.13946 0.07534 -0.14339 0.07534 -0.14339 C 0.07812 -0.15426 0.07603 -0.14778 0.08298 -0.16189 C 0.08402 -0.16397 0.08506 -0.16605 0.0861 -0.16814 C 0.08715 -0.17022 0.08923 -0.17415 0.08923 -0.17415 C 0.09305 -0.18918 0.09965 -0.20167 0.10312 -0.21716 C 0.10711 -0.23497 0.11232 -0.26619 0.11996 -0.28076 C 0.12239 -0.29048 0.1243 -0.30227 0.1276 -0.31152 C 0.12846 -0.31383 0.13003 -0.31545 0.13072 -0.31777 C 0.13784 -0.33904 0.13003 -0.32262 0.13697 -0.33604 C 0.13853 -0.34321 0.13975 -0.34829 0.14305 -0.35454 C 0.14739 -0.37211 0.14114 -0.34899 0.14774 -0.36679 C 0.14947 -0.37142 0.14878 -0.37466 0.15069 -0.37928 C 0.15433 -0.38807 0.1585 -0.39478 0.16145 -0.4038 C 0.16458 -0.41328 0.1651 -0.42022 0.16926 -0.42831 C 0.17083 -0.43548 0.17308 -0.44011 0.17534 -0.44681 C 0.17968 -0.45976 0.18159 -0.47179 0.18767 -0.48358 C 0.18819 -0.48567 0.18853 -0.48798 0.18923 -0.48983 C 0.1901 -0.49214 0.19166 -0.49376 0.19235 -0.49607 C 0.1993 -0.51735 0.19149 -0.50093 0.19843 -0.51434 C 0.20103 -0.52475 0.20294 -0.53423 0.20451 -0.5451 C 0.20503 -0.571 0.20763 -0.60061 0.20763 -0.6272 " pathEditMode="relative" ptsTypes="ffffffffffffffffffffffffff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Оцените работу на уроке.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считает, что у него получилось отработать навык письма -поднимите </a:t>
            </a:r>
            <a:r>
              <a:rPr lang="ru-RU" sz="36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зеленый </a:t>
            </a:r>
            <a:r>
              <a:rPr lang="ru-RU" sz="3600" b="1" dirty="0" err="1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смайл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считает, что ему еще нужно потренироваться дома – поднимите </a:t>
            </a:r>
            <a:r>
              <a:rPr lang="ru-RU" sz="36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желтый </a:t>
            </a:r>
            <a:r>
              <a:rPr lang="ru-RU" sz="3600" b="1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смайл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 кого не получилось отработать навык письма – поднимите </a:t>
            </a: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красный </a:t>
            </a:r>
            <a:r>
              <a:rPr lang="ru-RU" sz="36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смайл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32</TotalTime>
  <Words>214</Words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Здравствуйте!</vt:lpstr>
      <vt:lpstr>Слайд 2</vt:lpstr>
      <vt:lpstr>Тема:</vt:lpstr>
      <vt:lpstr>Слайд 4</vt:lpstr>
      <vt:lpstr>Слайд 5</vt:lpstr>
      <vt:lpstr>Диктант</vt:lpstr>
      <vt:lpstr>Слайд 7</vt:lpstr>
      <vt:lpstr>Десять, учись, науки, маленькое, зеркало.</vt:lpstr>
      <vt:lpstr>Оцените работу на уроке.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Здравствуйте!</dc:title>
  <dc:creator>Necrophagous</dc:creator>
  <cp:lastModifiedBy>Necrophagous</cp:lastModifiedBy>
  <cp:revision>5</cp:revision>
  <dcterms:created xsi:type="dcterms:W3CDTF">2017-11-09T18:49:02Z</dcterms:created>
  <dcterms:modified xsi:type="dcterms:W3CDTF">2018-02-01T17:56:12Z</dcterms:modified>
</cp:coreProperties>
</file>