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сладковский район\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97111"/>
            <a:ext cx="8206680" cy="147002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Познавательно-творческий  проект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«</a:t>
            </a:r>
            <a:r>
              <a:rPr lang="ru-RU" dirty="0" err="1">
                <a:solidFill>
                  <a:srgbClr val="002060"/>
                </a:solidFill>
              </a:rPr>
              <a:t>Сладковский</a:t>
            </a:r>
            <a:r>
              <a:rPr lang="ru-RU" dirty="0">
                <a:solidFill>
                  <a:srgbClr val="002060"/>
                </a:solidFill>
              </a:rPr>
              <a:t> край-любимый край»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3886200"/>
            <a:ext cx="4176464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B0F0"/>
                </a:solidFill>
              </a:rPr>
              <a:t>Участники: воспитанники старшей группы, родители, педагоги</a:t>
            </a:r>
            <a:endParaRPr lang="ru-RU" sz="2000" dirty="0">
              <a:solidFill>
                <a:srgbClr val="00B0F0"/>
              </a:solidFill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2988082"/>
            <a:ext cx="3394472" cy="295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322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сладковский район\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68363"/>
            <a:ext cx="8229600" cy="92211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Задачи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проекта: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. Вызвать интерес к изучению истории родного села;</a:t>
            </a:r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dirty="0"/>
              <a:t>Развивать желание больше узнать о своем родном крае;</a:t>
            </a:r>
          </a:p>
          <a:p>
            <a:pPr marL="0" indent="0">
              <a:buNone/>
            </a:pPr>
            <a:r>
              <a:rPr lang="ru-RU" dirty="0"/>
              <a:t>3. Формировать чувства уважения и симпатии к односельчанам;</a:t>
            </a:r>
          </a:p>
          <a:p>
            <a:pPr marL="0" indent="0">
              <a:buNone/>
            </a:pPr>
            <a:r>
              <a:rPr lang="ru-RU" dirty="0"/>
              <a:t>4. Развивать интерес к родному селу и его природным богатствам и достопримечательностям.</a:t>
            </a:r>
          </a:p>
          <a:p>
            <a:pPr marL="0" indent="0">
              <a:buNone/>
            </a:pPr>
            <a:r>
              <a:rPr lang="ru-RU" dirty="0" smtClean="0"/>
              <a:t>5. </a:t>
            </a:r>
            <a:r>
              <a:rPr lang="ru-RU" dirty="0"/>
              <a:t>Сотрудничать с краеведческим музеем, библиотекой.</a:t>
            </a:r>
          </a:p>
          <a:p>
            <a:pPr marL="0" indent="0">
              <a:buNone/>
            </a:pPr>
            <a:r>
              <a:rPr lang="ru-RU" dirty="0" smtClean="0"/>
              <a:t>6. </a:t>
            </a:r>
            <a:r>
              <a:rPr lang="ru-RU" dirty="0"/>
              <a:t>Привлечь родителей к участию в </a:t>
            </a:r>
            <a:r>
              <a:rPr lang="ru-RU" dirty="0" smtClean="0"/>
              <a:t>реализации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5847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сладковский район\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Т</a:t>
            </a:r>
            <a:r>
              <a:rPr lang="ru-RU" dirty="0" smtClean="0">
                <a:solidFill>
                  <a:srgbClr val="002060"/>
                </a:solidFill>
              </a:rPr>
              <a:t>ематические</a:t>
            </a:r>
            <a:r>
              <a:rPr lang="ru-RU" dirty="0">
                <a:solidFill>
                  <a:srgbClr val="002060"/>
                </a:solidFill>
              </a:rPr>
              <a:t> </a:t>
            </a:r>
            <a:r>
              <a:rPr lang="ru-RU" dirty="0" smtClean="0">
                <a:solidFill>
                  <a:srgbClr val="002060"/>
                </a:solidFill>
              </a:rPr>
              <a:t>разделы: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064896" cy="5328592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sz="4600" dirty="0">
                <a:latin typeface="Arial" panose="020B0604020202020204" pitchFamily="34" charset="0"/>
                <a:cs typeface="Arial" panose="020B0604020202020204" pitchFamily="34" charset="0"/>
              </a:rPr>
              <a:t>Раздел №1</a:t>
            </a:r>
          </a:p>
          <a:p>
            <a:pPr marL="0" indent="0">
              <a:buNone/>
            </a:pPr>
            <a:r>
              <a:rPr lang="ru-RU" sz="4600" i="1" dirty="0">
                <a:latin typeface="Arial" panose="020B0604020202020204" pitchFamily="34" charset="0"/>
                <a:cs typeface="Arial" panose="020B0604020202020204" pitchFamily="34" charset="0"/>
              </a:rPr>
              <a:t>«Жизнь вокруг»</a:t>
            </a:r>
            <a:r>
              <a:rPr lang="ru-RU" sz="4600" dirty="0">
                <a:latin typeface="Arial" panose="020B0604020202020204" pitchFamily="34" charset="0"/>
                <a:cs typeface="Arial" panose="020B0604020202020204" pitchFamily="34" charset="0"/>
              </a:rPr>
              <a:t> - знакомство с растительным и животным миром </a:t>
            </a:r>
            <a:r>
              <a:rPr lang="ru-RU" sz="4600" b="1" dirty="0">
                <a:latin typeface="Arial" panose="020B0604020202020204" pitchFamily="34" charset="0"/>
                <a:cs typeface="Arial" panose="020B0604020202020204" pitchFamily="34" charset="0"/>
              </a:rPr>
              <a:t>родного села</a:t>
            </a:r>
            <a:r>
              <a:rPr lang="ru-RU" sz="46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>
              <a:buNone/>
            </a:pPr>
            <a:r>
              <a:rPr lang="ru-RU" sz="4600" dirty="0">
                <a:latin typeface="Arial" panose="020B0604020202020204" pitchFamily="34" charset="0"/>
                <a:cs typeface="Arial" panose="020B0604020202020204" pitchFamily="34" charset="0"/>
              </a:rPr>
              <a:t>Раздел №2</a:t>
            </a:r>
          </a:p>
          <a:p>
            <a:pPr marL="0" indent="0">
              <a:buNone/>
            </a:pPr>
            <a:r>
              <a:rPr lang="ru-RU" sz="4600" dirty="0">
                <a:latin typeface="Arial" panose="020B0604020202020204" pitchFamily="34" charset="0"/>
                <a:cs typeface="Arial" panose="020B0604020202020204" pitchFamily="34" charset="0"/>
              </a:rPr>
              <a:t>«Здания» - знакомство с основными зданиями села – школой, больницей, администрацией, </a:t>
            </a:r>
            <a:r>
              <a:rPr lang="ru-RU" sz="4600" dirty="0" err="1">
                <a:latin typeface="Arial" panose="020B0604020202020204" pitchFamily="34" charset="0"/>
                <a:cs typeface="Arial" panose="020B0604020202020204" pitchFamily="34" charset="0"/>
              </a:rPr>
              <a:t>ЗАГСом</a:t>
            </a:r>
            <a:r>
              <a:rPr lang="ru-RU" sz="4600" dirty="0">
                <a:latin typeface="Arial" panose="020B0604020202020204" pitchFamily="34" charset="0"/>
                <a:cs typeface="Arial" panose="020B0604020202020204" pitchFamily="34" charset="0"/>
              </a:rPr>
              <a:t>, автовокзалом, аптекой, сбербанком</a:t>
            </a:r>
          </a:p>
          <a:p>
            <a:pPr marL="0" indent="0">
              <a:buNone/>
            </a:pPr>
            <a:r>
              <a:rPr lang="ru-RU" sz="4600" dirty="0">
                <a:latin typeface="Arial" panose="020B0604020202020204" pitchFamily="34" charset="0"/>
                <a:cs typeface="Arial" panose="020B0604020202020204" pitchFamily="34" charset="0"/>
              </a:rPr>
              <a:t>Раздел №3</a:t>
            </a:r>
          </a:p>
          <a:p>
            <a:pPr marL="0" indent="0">
              <a:buNone/>
            </a:pPr>
            <a:r>
              <a:rPr lang="ru-RU" sz="4600" dirty="0">
                <a:latin typeface="Arial" panose="020B0604020202020204" pitchFamily="34" charset="0"/>
                <a:cs typeface="Arial" panose="020B0604020202020204" pitchFamily="34" charset="0"/>
              </a:rPr>
              <a:t>«Достопримечательности» - знакомство с памятными местами и достопримечательностями</a:t>
            </a:r>
          </a:p>
          <a:p>
            <a:pPr marL="0" indent="0">
              <a:buNone/>
            </a:pPr>
            <a:r>
              <a:rPr lang="ru-RU" sz="4600" dirty="0">
                <a:latin typeface="Arial" panose="020B0604020202020204" pitchFamily="34" charset="0"/>
                <a:cs typeface="Arial" panose="020B0604020202020204" pitchFamily="34" charset="0"/>
              </a:rPr>
              <a:t>Раздел №4</a:t>
            </a:r>
          </a:p>
          <a:p>
            <a:pPr marL="0" indent="0">
              <a:buNone/>
            </a:pPr>
            <a:r>
              <a:rPr lang="ru-RU" sz="4600" i="1" dirty="0">
                <a:latin typeface="Arial" panose="020B0604020202020204" pitchFamily="34" charset="0"/>
                <a:cs typeface="Arial" panose="020B0604020202020204" pitchFamily="34" charset="0"/>
              </a:rPr>
              <a:t>«Устройство русской избы»</a:t>
            </a:r>
            <a:r>
              <a:rPr lang="ru-RU" sz="4600" dirty="0">
                <a:latin typeface="Arial" panose="020B0604020202020204" pitchFamily="34" charset="0"/>
                <a:cs typeface="Arial" panose="020B0604020202020204" pitchFamily="34" charset="0"/>
              </a:rPr>
              <a:t> - знакомство с жизнью, бытом, традициями и обычаями русского народа при помощи экспозиции ДОУ;</a:t>
            </a:r>
          </a:p>
          <a:p>
            <a:pPr marL="0" indent="0">
              <a:buNone/>
            </a:pPr>
            <a:r>
              <a:rPr lang="ru-RU" sz="4600" dirty="0">
                <a:latin typeface="Arial" panose="020B0604020202020204" pitchFamily="34" charset="0"/>
                <a:cs typeface="Arial" panose="020B0604020202020204" pitchFamily="34" charset="0"/>
              </a:rPr>
              <a:t>Раздел №5</a:t>
            </a:r>
          </a:p>
          <a:p>
            <a:pPr marL="0" indent="0">
              <a:buNone/>
            </a:pPr>
            <a:r>
              <a:rPr lang="ru-RU" sz="4600" i="1" dirty="0">
                <a:latin typeface="Arial" panose="020B0604020202020204" pitchFamily="34" charset="0"/>
                <a:cs typeface="Arial" panose="020B0604020202020204" pitchFamily="34" charset="0"/>
              </a:rPr>
              <a:t>«Народные умельцы»</a:t>
            </a:r>
            <a:r>
              <a:rPr lang="ru-RU" sz="4600" dirty="0">
                <a:latin typeface="Arial" panose="020B0604020202020204" pitchFamily="34" charset="0"/>
                <a:cs typeface="Arial" panose="020B0604020202020204" pitchFamily="34" charset="0"/>
              </a:rPr>
              <a:t>- знакомство с промыслами </a:t>
            </a:r>
            <a:r>
              <a:rPr lang="ru-RU" sz="4600" dirty="0" smtClean="0">
                <a:latin typeface="Arial" panose="020B0604020202020204" pitchFamily="34" charset="0"/>
                <a:cs typeface="Arial" panose="020B0604020202020204" pitchFamily="34" charset="0"/>
              </a:rPr>
              <a:t>Сладковского </a:t>
            </a:r>
            <a:r>
              <a:rPr lang="ru-RU" sz="4600" dirty="0">
                <a:latin typeface="Arial" panose="020B0604020202020204" pitchFamily="34" charset="0"/>
                <a:cs typeface="Arial" panose="020B0604020202020204" pitchFamily="34" charset="0"/>
              </a:rPr>
              <a:t>района, с творческими людьми района;</a:t>
            </a:r>
          </a:p>
          <a:p>
            <a:pPr marL="0" indent="0">
              <a:buNone/>
            </a:pPr>
            <a:r>
              <a:rPr lang="ru-RU" sz="4600" dirty="0">
                <a:latin typeface="Arial" panose="020B0604020202020204" pitchFamily="34" charset="0"/>
                <a:cs typeface="Arial" panose="020B0604020202020204" pitchFamily="34" charset="0"/>
              </a:rPr>
              <a:t>Раздел №6</a:t>
            </a:r>
          </a:p>
          <a:p>
            <a:pPr marL="0" indent="0">
              <a:buNone/>
            </a:pPr>
            <a:r>
              <a:rPr lang="ru-RU" sz="4600" i="1" dirty="0">
                <a:latin typeface="Arial" panose="020B0604020202020204" pitchFamily="34" charset="0"/>
                <a:cs typeface="Arial" panose="020B0604020202020204" pitchFamily="34" charset="0"/>
              </a:rPr>
              <a:t>«Родники»</a:t>
            </a:r>
            <a:r>
              <a:rPr lang="ru-RU" sz="4600" dirty="0">
                <a:latin typeface="Arial" panose="020B0604020202020204" pitchFamily="34" charset="0"/>
                <a:cs typeface="Arial" panose="020B0604020202020204" pitchFamily="34" charset="0"/>
              </a:rPr>
              <a:t> - знакомство с русским народным фольклором и современными поэтами с. Сладково;</a:t>
            </a:r>
          </a:p>
          <a:p>
            <a:pPr marL="0" indent="0">
              <a:buNone/>
            </a:pPr>
            <a:r>
              <a:rPr lang="ru-RU" sz="4600" dirty="0">
                <a:latin typeface="Arial" panose="020B0604020202020204" pitchFamily="34" charset="0"/>
                <a:cs typeface="Arial" panose="020B0604020202020204" pitchFamily="34" charset="0"/>
              </a:rPr>
              <a:t>Раздел №7</a:t>
            </a:r>
          </a:p>
          <a:p>
            <a:pPr marL="0" indent="0">
              <a:buNone/>
            </a:pPr>
            <a:r>
              <a:rPr lang="ru-RU" sz="4600" i="1" dirty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4600" i="1" dirty="0" err="1">
                <a:latin typeface="Arial" panose="020B0604020202020204" pitchFamily="34" charset="0"/>
                <a:cs typeface="Arial" panose="020B0604020202020204" pitchFamily="34" charset="0"/>
              </a:rPr>
              <a:t>Топотушки</a:t>
            </a:r>
            <a:r>
              <a:rPr lang="ru-RU" sz="4600" i="1" dirty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ru-RU" sz="4600" dirty="0">
                <a:latin typeface="Arial" panose="020B0604020202020204" pitchFamily="34" charset="0"/>
                <a:cs typeface="Arial" panose="020B0604020202020204" pitchFamily="34" charset="0"/>
              </a:rPr>
              <a:t> - знакомство с народным песенным и танцевальным коллективами;</a:t>
            </a:r>
          </a:p>
          <a:p>
            <a:pPr marL="0" indent="0">
              <a:buNone/>
            </a:pPr>
            <a:r>
              <a:rPr lang="ru-RU" sz="4600" dirty="0">
                <a:latin typeface="Arial" panose="020B0604020202020204" pitchFamily="34" charset="0"/>
                <a:cs typeface="Arial" panose="020B0604020202020204" pitchFamily="34" charset="0"/>
              </a:rPr>
              <a:t>Раздел №8</a:t>
            </a:r>
          </a:p>
          <a:p>
            <a:pPr marL="0" indent="0">
              <a:buNone/>
            </a:pPr>
            <a:r>
              <a:rPr lang="ru-RU" sz="4600" i="1" dirty="0">
                <a:latin typeface="Arial" panose="020B0604020202020204" pitchFamily="34" charset="0"/>
                <a:cs typeface="Arial" panose="020B0604020202020204" pitchFamily="34" charset="0"/>
              </a:rPr>
              <a:t>«Наши герои»</a:t>
            </a:r>
            <a:r>
              <a:rPr lang="ru-RU" sz="4600" dirty="0">
                <a:latin typeface="Arial" panose="020B0604020202020204" pitchFamily="34" charset="0"/>
                <a:cs typeface="Arial" panose="020B0604020202020204" pitchFamily="34" charset="0"/>
              </a:rPr>
              <a:t> - знакомить с героями родного села;</a:t>
            </a:r>
          </a:p>
          <a:p>
            <a:pPr marL="0" indent="0">
              <a:buNone/>
            </a:pPr>
            <a:r>
              <a:rPr lang="ru-RU" sz="4600" dirty="0">
                <a:latin typeface="Arial" panose="020B0604020202020204" pitchFamily="34" charset="0"/>
                <a:cs typeface="Arial" panose="020B0604020202020204" pitchFamily="34" charset="0"/>
              </a:rPr>
              <a:t>Раздел №9</a:t>
            </a:r>
          </a:p>
          <a:p>
            <a:pPr marL="0" indent="0">
              <a:buNone/>
            </a:pPr>
            <a:r>
              <a:rPr lang="ru-RU" sz="4600" i="1" dirty="0">
                <a:latin typeface="Arial" panose="020B0604020202020204" pitchFamily="34" charset="0"/>
                <a:cs typeface="Arial" panose="020B0604020202020204" pitchFamily="34" charset="0"/>
              </a:rPr>
              <a:t>«Начало»</a:t>
            </a:r>
            <a:r>
              <a:rPr lang="ru-RU" sz="4600" dirty="0">
                <a:latin typeface="Arial" panose="020B0604020202020204" pitchFamily="34" charset="0"/>
                <a:cs typeface="Arial" panose="020B0604020202020204" pitchFamily="34" charset="0"/>
              </a:rPr>
              <a:t> - знакомство с русскими традициями, праздниками, играми, обрядами;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5006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сладковский район\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</a:rPr>
              <a:t>Этапы </a:t>
            </a:r>
            <a:r>
              <a:rPr lang="ru-RU" dirty="0">
                <a:solidFill>
                  <a:srgbClr val="002060"/>
                </a:solidFill>
              </a:rPr>
              <a:t>реализации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Первый этап – подготовительный.</a:t>
            </a:r>
          </a:p>
          <a:p>
            <a:pPr marL="0" indent="0">
              <a:buNone/>
            </a:pPr>
            <a:r>
              <a:rPr lang="ru-RU" dirty="0"/>
              <a:t>Цель: определить основные направления работы.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Второй </a:t>
            </a:r>
            <a:r>
              <a:rPr lang="ru-RU" dirty="0"/>
              <a:t>этап – организационно-практический.</a:t>
            </a:r>
          </a:p>
          <a:p>
            <a:pPr marL="0" indent="0">
              <a:buNone/>
            </a:pPr>
            <a:r>
              <a:rPr lang="ru-RU" dirty="0"/>
              <a:t>Цель: апробировать работу по патриотическому воспитанию детей старшей группы в процессе ознакомления с историей родного края и села.</a:t>
            </a:r>
          </a:p>
          <a:p>
            <a:pPr marL="0" indent="0">
              <a:buNone/>
            </a:pPr>
            <a:r>
              <a:rPr lang="ru-RU" dirty="0"/>
              <a:t>Задачи: Создать педагогические условия, обеспечивающие патриотическое воспитание дошкольников в процессе ознакомления с историей села:</a:t>
            </a:r>
          </a:p>
          <a:p>
            <a:pPr marL="0" indent="0">
              <a:buNone/>
            </a:pPr>
            <a:r>
              <a:rPr lang="ru-RU" dirty="0"/>
              <a:t>- воспитывать эмоционально-положительное отношение к родному дому (семье, улице, району);</a:t>
            </a:r>
          </a:p>
          <a:p>
            <a:pPr marL="0" indent="0">
              <a:buNone/>
            </a:pPr>
            <a:r>
              <a:rPr lang="ru-RU" dirty="0"/>
              <a:t>- развивать умения у детей желание узнать больше об особенностях села, природы и истории </a:t>
            </a:r>
            <a:r>
              <a:rPr lang="ru-RU" dirty="0" smtClean="0"/>
              <a:t>;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- развивать чувства ответственности и гордости за свою малую Родину.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Третий </a:t>
            </a:r>
            <a:r>
              <a:rPr lang="ru-RU" dirty="0"/>
              <a:t>этап – заключительный.</a:t>
            </a:r>
          </a:p>
          <a:p>
            <a:pPr marL="0" indent="0">
              <a:buNone/>
            </a:pPr>
            <a:r>
              <a:rPr lang="ru-RU" dirty="0"/>
              <a:t>Цель: обобщение опыта.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3269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сладковский район\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926976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Мероприятия с детьми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79712"/>
            <a:ext cx="8229600" cy="4146451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Экскурсии </a:t>
            </a:r>
            <a:r>
              <a:rPr lang="ru-RU" dirty="0"/>
              <a:t>в краеведческий музей «Растительный и животный мир», «Птицы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Беседы </a:t>
            </a:r>
            <a:r>
              <a:rPr lang="ru-RU" dirty="0"/>
              <a:t>с детьми «Моя улица», «Моя семья</a:t>
            </a:r>
            <a:r>
              <a:rPr lang="ru-RU" dirty="0" smtClean="0"/>
              <a:t>», </a:t>
            </a:r>
            <a:r>
              <a:rPr lang="ru-RU" dirty="0"/>
              <a:t>«Места отдыха», «Достопримечательности нашего села», «Здания села», «Символика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Образовательная </a:t>
            </a:r>
            <a:r>
              <a:rPr lang="ru-RU" dirty="0"/>
              <a:t>продуктивная деятельность – рисование, конструирование. </a:t>
            </a:r>
          </a:p>
        </p:txBody>
      </p:sp>
    </p:spTree>
    <p:extLst>
      <p:ext uri="{BB962C8B-B14F-4D97-AF65-F5344CB8AC3E}">
        <p14:creationId xmlns:p14="http://schemas.microsoft.com/office/powerpoint/2010/main" val="398810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G:\сладковский район\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4640" y="3118954"/>
            <a:ext cx="3394720" cy="994122"/>
          </a:xfrm>
        </p:spPr>
        <p:txBody>
          <a:bodyPr/>
          <a:lstStyle/>
          <a:p>
            <a:r>
              <a:rPr lang="ru-RU" dirty="0" smtClean="0"/>
              <a:t>Экскурсии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49600" y="631209"/>
            <a:ext cx="2909338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8312" y="947861"/>
            <a:ext cx="2746400" cy="2959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724712"/>
            <a:ext cx="2386703" cy="318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4113076"/>
            <a:ext cx="3318520" cy="248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http://bbratstvo.com/sites/default/files/styles/large/public/news/2017/09/11/img_2575.jpg?itok=_7VASb1Y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63" y="4519321"/>
            <a:ext cx="2727548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G:\сладковский район\Сладковский памятник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4519321"/>
            <a:ext cx="3048000" cy="193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828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G:\сладковский район\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37" y="-1917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92937" y="764704"/>
            <a:ext cx="8229600" cy="1143000"/>
          </a:xfrm>
        </p:spPr>
        <p:txBody>
          <a:bodyPr/>
          <a:lstStyle/>
          <a:p>
            <a:r>
              <a:rPr lang="ru-RU" dirty="0" smtClean="0"/>
              <a:t>Изготовление </a:t>
            </a:r>
            <a:r>
              <a:rPr lang="ru-RU" dirty="0" err="1" smtClean="0"/>
              <a:t>лэпбука</a:t>
            </a:r>
            <a:endParaRPr lang="ru-RU" dirty="0"/>
          </a:p>
        </p:txBody>
      </p:sp>
      <p:pic>
        <p:nvPicPr>
          <p:cNvPr id="2050" name="Picture 2" descr="G:\сладковский район\лэпбук\IMG_20171121_091158_HD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0632" y="3140968"/>
            <a:ext cx="2189228" cy="291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G:\сладковский район\лэпбук\IMG_20171121_092359_HD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966" y="2691586"/>
            <a:ext cx="205222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5796" y="1628800"/>
            <a:ext cx="1905992" cy="2541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G:\сладковский район\лэпбук\IMG_20171121_090910_HDR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1658" y="1628800"/>
            <a:ext cx="1905993" cy="2541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Объект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077" y="4365104"/>
            <a:ext cx="2530624" cy="189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9575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243</Words>
  <Application>Microsoft Office PowerPoint</Application>
  <PresentationFormat>Экран (4:3)</PresentationFormat>
  <Paragraphs>47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Познавательно-творческий  проект «Сладковский край-любимый край»</vt:lpstr>
      <vt:lpstr>Задачи проекта:</vt:lpstr>
      <vt:lpstr>Тематические разделы:</vt:lpstr>
      <vt:lpstr> Этапы реализации проекта</vt:lpstr>
      <vt:lpstr>Мероприятия с детьми</vt:lpstr>
      <vt:lpstr>Экскурсии </vt:lpstr>
      <vt:lpstr>Изготовление лэпбука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Познавательно-творческий  проект «Сладковский край-любимый край»</dc:title>
  <dc:creator>Acer</dc:creator>
  <cp:lastModifiedBy>Сказка</cp:lastModifiedBy>
  <cp:revision>12</cp:revision>
  <dcterms:created xsi:type="dcterms:W3CDTF">2017-11-22T16:33:31Z</dcterms:created>
  <dcterms:modified xsi:type="dcterms:W3CDTF">2018-02-01T04:40:55Z</dcterms:modified>
</cp:coreProperties>
</file>