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8" r:id="rId1"/>
  </p:sldMasterIdLst>
  <p:notesMasterIdLst>
    <p:notesMasterId r:id="rId16"/>
  </p:notesMasterIdLst>
  <p:sldIdLst>
    <p:sldId id="259" r:id="rId2"/>
    <p:sldId id="260" r:id="rId3"/>
    <p:sldId id="261" r:id="rId4"/>
    <p:sldId id="272" r:id="rId5"/>
    <p:sldId id="262" r:id="rId6"/>
    <p:sldId id="265" r:id="rId7"/>
    <p:sldId id="266" r:id="rId8"/>
    <p:sldId id="267" r:id="rId9"/>
    <p:sldId id="268" r:id="rId10"/>
    <p:sldId id="269" r:id="rId11"/>
    <p:sldId id="274" r:id="rId12"/>
    <p:sldId id="270" r:id="rId13"/>
    <p:sldId id="273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3" name="Дата 2"/>
          <p:cNvSpPr txBox="1"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4" name="Образ слайда 3"/>
          <p:cNvSpPr txBox="1"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5" name="Заметки 4"/>
          <p:cNvSpPr txBox="1">
            <a:spLocks noGrp="1"/>
          </p:cNvSpPr>
          <p:nvPr>
            <p:ph type="body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/>
            <a:r>
              <a:rPr/>
              <a:t>Click to edit master text styles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endParaRPr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fld id="{8B38DBA3-52F9-4AF4-A6A4-FA4D7DB2F99C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тки 1"/>
          <p:cNvSpPr txBox="1">
            <a:spLocks noGrp="1"/>
          </p:cNvSpPr>
          <p:nvPr>
            <p:ph type="body" idx="3"/>
          </p:nvPr>
        </p:nvSpPr>
        <p:spPr>
          <a:xfrm>
            <a:off x="685800" y="609600"/>
            <a:ext cx="7086600" cy="533400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114617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pPr lvl="0" algn="ctr"/>
            <a:r>
              <a:rPr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3375"/>
            <a:ext cx="4022725" cy="4506912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 algn="l"/>
            <a:r>
              <a:rPr/>
              <a:t>Click to edit Master text styles</a:t>
            </a:r>
          </a:p>
          <a:p>
            <a:pPr lvl="0" algn="l"/>
            <a:r>
              <a:rPr/>
              <a:t>Second level</a:t>
            </a:r>
          </a:p>
          <a:p>
            <a:pPr lvl="0" algn="l"/>
            <a:r>
              <a:rPr/>
              <a:t>Third level</a:t>
            </a:r>
          </a:p>
          <a:p>
            <a:pPr lvl="0" algn="l"/>
            <a:r>
              <a:rPr/>
              <a:t>Fourth level</a:t>
            </a:r>
          </a:p>
          <a:p>
            <a:pPr lvl="0" algn="l"/>
            <a:r>
              <a:rPr/>
              <a:t>Fifth level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652962" y="1603375"/>
            <a:ext cx="4024313" cy="4506912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 algn="l"/>
            <a:r>
              <a:rPr/>
              <a:t>Click to edit Master text styles</a:t>
            </a:r>
          </a:p>
          <a:p>
            <a:pPr lvl="0" algn="l"/>
            <a:r>
              <a:rPr/>
              <a:t>Second level</a:t>
            </a:r>
          </a:p>
          <a:p>
            <a:pPr lvl="0" algn="l"/>
            <a:r>
              <a:rPr/>
              <a:t>Third level</a:t>
            </a:r>
          </a:p>
          <a:p>
            <a:pPr lvl="0" algn="l"/>
            <a:r>
              <a:rPr/>
              <a:t>Fourth level</a:t>
            </a:r>
          </a:p>
          <a:p>
            <a:pPr lvl="0" algn="l"/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1146175"/>
          </a:xfrm>
          <a:prstGeom prst="rect">
            <a:avLst/>
          </a:prstGeom>
          <a:noFill/>
        </p:spPr>
        <p:txBody>
          <a:bodyPr wrap="square" anchor="ctr"/>
          <a:lstStyle>
            <a:lvl1pPr lvl="0">
              <a:defRPr/>
            </a:lvl1pPr>
          </a:lstStyle>
          <a:p>
            <a:pPr lvl="0" algn="ctr"/>
            <a:r>
              <a:rPr/>
              <a:t>Click to edit Master title style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3375"/>
            <a:ext cx="8229600" cy="4506912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 algn="l"/>
            <a:r>
              <a:rPr/>
              <a:t>Click to edit Master text styles</a:t>
            </a:r>
          </a:p>
          <a:p>
            <a:pPr lvl="0" algn="l"/>
            <a:r>
              <a:rPr/>
              <a:t>Second level</a:t>
            </a:r>
          </a:p>
          <a:p>
            <a:pPr lvl="0" algn="l"/>
            <a:r>
              <a:rPr/>
              <a:t>Third level</a:t>
            </a:r>
          </a:p>
          <a:p>
            <a:pPr lvl="0" algn="l"/>
            <a:r>
              <a:rPr/>
              <a:t>Fourth level</a:t>
            </a:r>
          </a:p>
          <a:p>
            <a:pPr lvl="0" algn="l"/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6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B38DBA3-52F9-4AF4-A6A4-FA4D7DB2F9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solidFill>
            <a:srgbClr val="D0D0FF"/>
          </a:solidFill>
          <a:ln>
            <a:noFill/>
          </a:ln>
        </p:spPr>
        <p:txBody>
          <a:bodyPr wrap="square" anchor="ctr"/>
          <a:lstStyle>
            <a:lvl1pPr lvl="0">
              <a:defRPr sz="4400" b="0" i="0" u="none" strike="noStrike" baseline="0">
                <a:solidFill>
                  <a:srgbClr val="000000"/>
                </a:solidFill>
                <a:latin typeface="Arial"/>
              </a:defRPr>
            </a:lvl1pPr>
          </a:lstStyle>
          <a:p>
            <a:pPr lvl="0" algn="ctr"/>
            <a:r>
              <a:rPr dirty="0" err="1">
                <a:cs typeface="Aharoni" pitchFamily="2" charset="-79"/>
              </a:rPr>
              <a:t>Сенсорная</a:t>
            </a:r>
            <a:r>
              <a:rPr dirty="0"/>
              <a:t> </a:t>
            </a:r>
            <a:r>
              <a:rPr dirty="0" err="1" smtClean="0"/>
              <a:t>коробка</a:t>
            </a:r>
            <a:endParaRPr dirty="0"/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  <a:solidFill>
            <a:srgbClr val="70FFFF"/>
          </a:solidFill>
          <a:ln>
            <a:noFill/>
          </a:ln>
        </p:spPr>
        <p:txBody>
          <a:bodyPr wrap="square" anchor="t">
            <a:normAutofit fontScale="85000" lnSpcReduction="10000"/>
          </a:bodyPr>
          <a:lstStyle>
            <a:lvl1pPr lvl="0" algn="ctr">
              <a:buNone/>
              <a:defRPr sz="3200" b="0" i="0" u="none" strike="noStrike" baseline="0">
                <a:solidFill>
                  <a:srgbClr val="000000"/>
                </a:solidFill>
                <a:latin typeface="Arial"/>
              </a:defRPr>
            </a:lvl1pPr>
          </a:lstStyle>
          <a:p>
            <a:pPr lvl="0" algn="ctr">
              <a:buNone/>
            </a:pPr>
            <a:endParaRPr lang="ru-RU" dirty="0" smtClean="0"/>
          </a:p>
          <a:p>
            <a:pPr lvl="0" algn="ctr">
              <a:buNone/>
            </a:pPr>
            <a:endParaRPr lang="ru-RU" dirty="0" smtClean="0"/>
          </a:p>
          <a:p>
            <a:pPr lvl="0">
              <a:buNone/>
            </a:pPr>
            <a:r>
              <a:rPr lang="ru-RU" sz="2000" dirty="0" smtClean="0"/>
              <a:t>Выполнила воспитатель  МБДОУ №6 «</a:t>
            </a:r>
            <a:r>
              <a:rPr lang="ru-RU" sz="2000" dirty="0" err="1" smtClean="0"/>
              <a:t>Дюймовочка</a:t>
            </a:r>
            <a:r>
              <a:rPr lang="ru-RU" sz="2000" dirty="0" smtClean="0"/>
              <a:t>» г. </a:t>
            </a:r>
            <a:r>
              <a:rPr lang="ru-RU" sz="2000" dirty="0" err="1" smtClean="0"/>
              <a:t>Урай</a:t>
            </a:r>
            <a:r>
              <a:rPr lang="ru-RU" sz="2000" dirty="0" smtClean="0"/>
              <a:t> </a:t>
            </a:r>
            <a:r>
              <a:rPr lang="ru-RU" sz="2000" dirty="0" smtClean="0"/>
              <a:t> Забора А.Н.</a:t>
            </a:r>
          </a:p>
          <a:p>
            <a:pPr lvl="0" algn="ctr"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92075" y="43815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69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IMG_69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584863" y="-14257338"/>
            <a:ext cx="13167360" cy="8778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69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:\IMG_69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573912" y="-13420725"/>
            <a:ext cx="12287336" cy="8778240"/>
          </a:xfrm>
          <a:prstGeom prst="rect">
            <a:avLst/>
          </a:prstGeom>
          <a:noFill/>
        </p:spPr>
      </p:pic>
      <p:pic>
        <p:nvPicPr>
          <p:cNvPr id="3" name="Рисунок 2" descr="IMG_69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solidFill>
            <a:srgbClr val="D0FFD0"/>
          </a:solidFill>
          <a:ln>
            <a:solidFill>
              <a:srgbClr val="B000B0"/>
            </a:solidFill>
          </a:ln>
        </p:spPr>
        <p:txBody>
          <a:bodyPr wrap="square" anchor="ctr"/>
          <a:lstStyle>
            <a:lvl1pPr lvl="0">
              <a:defRPr sz="4400" b="0" i="0" u="none" strike="noStrike" baseline="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/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prstGeom prst="rect">
            <a:avLst/>
          </a:prstGeom>
          <a:solidFill>
            <a:srgbClr val="D0FFFF"/>
          </a:solidFill>
          <a:ln>
            <a:noFill/>
          </a:ln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Цель: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>
              <a:buChar char="•"/>
            </a:pPr>
            <a:r>
              <a:rPr/>
              <a:t>развитие тактильных ощущений, мелкой моторики, координации движений; </a:t>
            </a:r>
          </a:p>
          <a:p>
            <a:pPr lvl="0">
              <a:buChar char="•"/>
            </a:pPr>
            <a:r>
              <a:rPr/>
              <a:t>развитие фантазии;</a:t>
            </a:r>
          </a:p>
          <a:p>
            <a:pPr lvl="0">
              <a:buChar char="•"/>
            </a:pPr>
            <a:r>
              <a:rPr/>
              <a:t>воспитание внимания, усидчивости, аккуратности.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5612" y="273050"/>
            <a:ext cx="8229600" cy="2573337"/>
          </a:xfrm>
          <a:prstGeom prst="rect">
            <a:avLst/>
          </a:prstGeom>
          <a:solidFill>
            <a:srgbClr val="FFD0D0"/>
          </a:solidFill>
          <a:ln>
            <a:solidFill>
              <a:srgbClr val="0000B0"/>
            </a:solidFill>
          </a:ln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Сенсорная коробка - это ёмкость с наполнителем, предназначенная для игры.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2951162"/>
            <a:ext cx="6262687" cy="3736975"/>
          </a:xfrm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>
              <a:buChar char="•"/>
            </a:pPr>
            <a:r>
              <a:rPr/>
              <a:t>разные крупы, фасоль, горох, соль,  макароны;</a:t>
            </a:r>
          </a:p>
          <a:p>
            <a:pPr lvl="0">
              <a:buChar char="•"/>
            </a:pPr>
            <a:r>
              <a:rPr/>
              <a:t>вода, песок, снег, лёд;</a:t>
            </a:r>
          </a:p>
          <a:p>
            <a:pPr lvl="0">
              <a:buChar char="•"/>
            </a:pPr>
            <a:r>
              <a:rPr/>
              <a:t>галька, аквагрунт;</a:t>
            </a:r>
          </a:p>
          <a:p>
            <a:pPr lvl="0">
              <a:buChar char="•"/>
            </a:pPr>
            <a:r>
              <a:rPr/>
              <a:t>природные материалы, кусочки бумаги, вата и пр.,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rgbClr val="D0FFD0"/>
          </a:solidFill>
          <a:ln>
            <a:solidFill>
              <a:srgbClr val="B000B0"/>
            </a:solidFill>
          </a:ln>
        </p:spPr>
        <p:txBody>
          <a:bodyPr wrap="square" anchor="ctr"/>
          <a:lstStyle>
            <a:lvl1pPr lvl="0">
              <a:defRPr/>
            </a:lvl1pPr>
          </a:lstStyle>
          <a:p>
            <a:pPr lvl="0"/>
            <a:r>
              <a:rPr/>
              <a:t>Инструменты: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</p:spPr>
        <p:txBody>
          <a:bodyPr wrap="square" anchor="t"/>
          <a:lstStyle>
            <a:lvl1pPr lvl="0">
              <a:defRPr/>
            </a:lvl1pPr>
          </a:lstStyle>
          <a:p>
            <a:pPr lvl="0">
              <a:buChar char="•"/>
            </a:pPr>
            <a:r>
              <a:rPr/>
              <a:t>лопатки, ложки, сито;</a:t>
            </a:r>
          </a:p>
          <a:p>
            <a:pPr lvl="0">
              <a:buChar char="•"/>
            </a:pPr>
            <a:r>
              <a:rPr/>
              <a:t>ведерки, стаканчики, формочки для кексов и пр.,</a:t>
            </a:r>
          </a:p>
          <a:p>
            <a:pPr lvl="0">
              <a:buChar char="•"/>
            </a:pPr>
            <a:r>
              <a:rPr/>
              <a:t>пинцет, щипцы, пипетки, пищевые красители;</a:t>
            </a:r>
          </a:p>
          <a:p>
            <a:pPr lvl="0">
              <a:buChar char="•"/>
            </a:pPr>
            <a:r>
              <a:rPr/>
              <a:t>игрушки:  маленькие фигурки, животные,  машинки, игрушечная посуда;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479550" y="1587"/>
            <a:ext cx="67437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358900" y="-38100"/>
            <a:ext cx="6731000" cy="685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1450" y="382587"/>
            <a:ext cx="9144000" cy="6057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142875" y="314325"/>
            <a:ext cx="9142412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125</Words>
  <Application>Microsoft Office PowerPoint</Application>
  <PresentationFormat>Экран (4:3)</PresentationFormat>
  <Paragraphs>19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Сенсорная коробка</vt:lpstr>
      <vt:lpstr>Цель:</vt:lpstr>
      <vt:lpstr>Сенсорная коробка - это ёмкость с наполнителем, предназначенная для игры.</vt:lpstr>
      <vt:lpstr>Инструменты: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Сенсорная коробка</dc:title>
  <dc:creator>Наталья</dc:creator>
  <cp:lastModifiedBy>Наталья</cp:lastModifiedBy>
  <cp:revision>4</cp:revision>
  <dcterms:modified xsi:type="dcterms:W3CDTF">2018-02-01T17:04:39Z</dcterms:modified>
</cp:coreProperties>
</file>