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34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616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103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798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580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03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8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19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108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031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396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565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891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Новая папка\P131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6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2701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2018-02-01T14:14:23Z</dcterms:created>
  <dcterms:modified xsi:type="dcterms:W3CDTF">2018-02-01T14:23:44Z</dcterms:modified>
</cp:coreProperties>
</file>