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 меня зазвонил телефон…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Современный этикет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135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появления телефона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Изобрел телефон в 1876 году американский ученый – физик Александр Белл;</a:t>
            </a:r>
          </a:p>
          <a:p>
            <a:r>
              <a:rPr lang="ru-RU" dirty="0"/>
              <a:t>В 1877-1878 году Эдисон усовершенствовал телефон Белла;</a:t>
            </a:r>
          </a:p>
          <a:p>
            <a:r>
              <a:rPr lang="ru-RU" dirty="0"/>
              <a:t>Примерно через 100 лет 1 миллион абонентов пользовались услугами сотовой связи;</a:t>
            </a:r>
          </a:p>
          <a:p>
            <a:r>
              <a:rPr lang="ru-RU" dirty="0"/>
              <a:t>1990 год – число абонентов составляет 11 миллионов;</a:t>
            </a:r>
          </a:p>
          <a:p>
            <a:r>
              <a:rPr lang="ru-RU" dirty="0"/>
              <a:t>2007 – 2,15 млрд!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69875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ПРАВИЛА ЭТИКЕТА (разговор по телефону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</a:pPr>
            <a:r>
              <a:rPr lang="ru-RU" sz="1800" i="1" dirty="0" smtClean="0">
                <a:latin typeface="Georgia" pitchFamily="18" charset="0"/>
              </a:rPr>
              <a:t>Учись </a:t>
            </a:r>
            <a:r>
              <a:rPr lang="ru-RU" sz="1800" i="1" dirty="0">
                <a:latin typeface="Georgia" pitchFamily="18" charset="0"/>
              </a:rPr>
              <a:t>говорить по телефону кратко, сдержанно и вполголоса.</a:t>
            </a:r>
          </a:p>
          <a:p>
            <a:pPr lvl="0">
              <a:lnSpc>
                <a:spcPct val="120000"/>
              </a:lnSpc>
            </a:pPr>
            <a:r>
              <a:rPr lang="ru-RU" sz="1800" i="1" dirty="0">
                <a:latin typeface="Georgia" pitchFamily="18" charset="0"/>
              </a:rPr>
              <a:t>Ошибся номером, обязательно попроси извинения.</a:t>
            </a:r>
          </a:p>
          <a:p>
            <a:pPr lvl="0">
              <a:lnSpc>
                <a:spcPct val="120000"/>
              </a:lnSpc>
            </a:pPr>
            <a:r>
              <a:rPr lang="ru-RU" sz="1800" i="1" dirty="0" smtClean="0">
                <a:latin typeface="Georgia" pitchFamily="18" charset="0"/>
              </a:rPr>
              <a:t>Начиная </a:t>
            </a:r>
            <a:r>
              <a:rPr lang="ru-RU" sz="1800" i="1" dirty="0">
                <a:latin typeface="Georgia" pitchFamily="18" charset="0"/>
              </a:rPr>
              <a:t>разговор, назовите себя.</a:t>
            </a:r>
          </a:p>
          <a:p>
            <a:pPr lvl="0">
              <a:lnSpc>
                <a:spcPct val="120000"/>
              </a:lnSpc>
            </a:pPr>
            <a:r>
              <a:rPr lang="ru-RU" sz="1800" i="1" dirty="0">
                <a:latin typeface="Georgia" pitchFamily="18" charset="0"/>
              </a:rPr>
              <a:t>Не звоните позже 22.00.</a:t>
            </a:r>
          </a:p>
          <a:p>
            <a:pPr lvl="0">
              <a:lnSpc>
                <a:spcPct val="120000"/>
              </a:lnSpc>
            </a:pPr>
            <a:r>
              <a:rPr lang="ru-RU" sz="1800" i="1" dirty="0" smtClean="0">
                <a:latin typeface="Georgia" pitchFamily="18" charset="0"/>
              </a:rPr>
              <a:t>Не </a:t>
            </a:r>
            <a:r>
              <a:rPr lang="ru-RU" sz="1800" i="1" dirty="0">
                <a:latin typeface="Georgia" pitchFamily="18" charset="0"/>
              </a:rPr>
              <a:t>этично обращаться с деликатными просьбами по телефону.</a:t>
            </a:r>
          </a:p>
          <a:p>
            <a:pPr lvl="0">
              <a:lnSpc>
                <a:spcPct val="120000"/>
              </a:lnSpc>
            </a:pPr>
            <a:r>
              <a:rPr lang="ru-RU" sz="1800" i="1" dirty="0">
                <a:latin typeface="Georgia" pitchFamily="18" charset="0"/>
              </a:rPr>
              <a:t>Строго запрещено пользоваться телефонами в церкви, в театре, в музее.</a:t>
            </a:r>
          </a:p>
          <a:p>
            <a:pPr lvl="0">
              <a:lnSpc>
                <a:spcPct val="120000"/>
              </a:lnSpc>
            </a:pPr>
            <a:r>
              <a:rPr lang="ru-RU" sz="1800" i="1" dirty="0">
                <a:latin typeface="Georgia" pitchFamily="18" charset="0"/>
              </a:rPr>
              <a:t>Не этично просматривать чужую записную книжку с номерами телефонов.</a:t>
            </a:r>
          </a:p>
          <a:p>
            <a:pPr lvl="0">
              <a:lnSpc>
                <a:spcPct val="120000"/>
              </a:lnSpc>
            </a:pPr>
            <a:r>
              <a:rPr lang="ru-RU" sz="1800" i="1" dirty="0">
                <a:latin typeface="Georgia" pitchFamily="18" charset="0"/>
              </a:rPr>
              <a:t>Не этично передавать номер телефона без согласия его владельца.</a:t>
            </a:r>
          </a:p>
          <a:p>
            <a:pPr lvl="0">
              <a:lnSpc>
                <a:spcPct val="120000"/>
              </a:lnSpc>
            </a:pPr>
            <a:r>
              <a:rPr lang="ru-RU" sz="1800" i="1" dirty="0">
                <a:latin typeface="Georgia" pitchFamily="18" charset="0"/>
              </a:rPr>
              <a:t>Не этично жевать во время телефонного разговора.</a:t>
            </a:r>
          </a:p>
          <a:p>
            <a:pPr lvl="0">
              <a:lnSpc>
                <a:spcPct val="120000"/>
              </a:lnSpc>
            </a:pPr>
            <a:r>
              <a:rPr lang="ru-RU" sz="1800" i="1" dirty="0" smtClean="0">
                <a:latin typeface="Georgia" pitchFamily="18" charset="0"/>
              </a:rPr>
              <a:t>Не </a:t>
            </a:r>
            <a:r>
              <a:rPr lang="ru-RU" sz="1800" i="1" dirty="0">
                <a:latin typeface="Georgia" pitchFamily="18" charset="0"/>
              </a:rPr>
              <a:t>этично вести личные переговоры в присутствии других лиц</a:t>
            </a:r>
            <a:r>
              <a:rPr lang="ru-RU" sz="1800" i="1" dirty="0" smtClean="0">
                <a:latin typeface="Georgia" pitchFamily="18" charset="0"/>
              </a:rPr>
              <a:t>.</a:t>
            </a:r>
            <a:endParaRPr lang="ru-RU" sz="1800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489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Мудрец избегает всякой крайности</a:t>
            </a:r>
            <a:endParaRPr lang="ru-RU" sz="44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6408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</TotalTime>
  <Words>155</Words>
  <Application>Microsoft Office PowerPoint</Application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У меня зазвонил телефон…</vt:lpstr>
      <vt:lpstr>История появления телефона</vt:lpstr>
      <vt:lpstr>ПРАВИЛА ЭТИКЕТА (разговор по телефону)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меня зазвонил телефон…</dc:title>
  <dc:creator>1</dc:creator>
  <cp:lastModifiedBy>1</cp:lastModifiedBy>
  <cp:revision>3</cp:revision>
  <dcterms:created xsi:type="dcterms:W3CDTF">2013-03-11T20:01:22Z</dcterms:created>
  <dcterms:modified xsi:type="dcterms:W3CDTF">2013-03-11T20:27:32Z</dcterms:modified>
</cp:coreProperties>
</file>