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56" r:id="rId11"/>
    <p:sldId id="258" r:id="rId12"/>
    <p:sldId id="259" r:id="rId13"/>
    <p:sldId id="271" r:id="rId14"/>
    <p:sldId id="272" r:id="rId15"/>
    <p:sldId id="260" r:id="rId16"/>
    <p:sldId id="273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3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05277-E88F-4E6A-A7AF-037E038AA5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6F74-3376-4A24-9F79-971EDB27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05277-E88F-4E6A-A7AF-037E038AA5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6F74-3376-4A24-9F79-971EDB27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05277-E88F-4E6A-A7AF-037E038AA5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6F74-3376-4A24-9F79-971EDB27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1E7D-5335-4816-B287-E2260201096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7A58-4FF1-4EE6-AE3C-BB946A3B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1E7D-5335-4816-B287-E2260201096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7A58-4FF1-4EE6-AE3C-BB946A3B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1E7D-5335-4816-B287-E2260201096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7A58-4FF1-4EE6-AE3C-BB946A3B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1E7D-5335-4816-B287-E2260201096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7A58-4FF1-4EE6-AE3C-BB946A3B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1E7D-5335-4816-B287-E2260201096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7A58-4FF1-4EE6-AE3C-BB946A3B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1E7D-5335-4816-B287-E2260201096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7A58-4FF1-4EE6-AE3C-BB946A3B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1E7D-5335-4816-B287-E2260201096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7A58-4FF1-4EE6-AE3C-BB946A3B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1E7D-5335-4816-B287-E2260201096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7A58-4FF1-4EE6-AE3C-BB946A3B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05277-E88F-4E6A-A7AF-037E038AA5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6F74-3376-4A24-9F79-971EDB27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1E7D-5335-4816-B287-E2260201096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7A58-4FF1-4EE6-AE3C-BB946A3B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1E7D-5335-4816-B287-E2260201096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7A58-4FF1-4EE6-AE3C-BB946A3B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1E7D-5335-4816-B287-E2260201096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E87A58-4FF1-4EE6-AE3C-BB946A3B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05277-E88F-4E6A-A7AF-037E038AA5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6F74-3376-4A24-9F79-971EDB27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05277-E88F-4E6A-A7AF-037E038AA5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6F74-3376-4A24-9F79-971EDB27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05277-E88F-4E6A-A7AF-037E038AA5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6F74-3376-4A24-9F79-971EDB27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05277-E88F-4E6A-A7AF-037E038AA5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6F74-3376-4A24-9F79-971EDB27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05277-E88F-4E6A-A7AF-037E038AA5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6F74-3376-4A24-9F79-971EDB27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05277-E88F-4E6A-A7AF-037E038AA5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6F74-3376-4A24-9F79-971EDB27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05277-E88F-4E6A-A7AF-037E038AA5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6F74-3376-4A24-9F79-971EDB272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05277-E88F-4E6A-A7AF-037E038AA563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16F74-3376-4A24-9F79-971EDB2721D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6626" name="Picture 2" descr="Картинки по запросу русский язык фон для презентации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F1E7D-5335-4816-B287-E2260201096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87A58-4FF1-4EE6-AE3C-BB946A3B39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русский язык шаблон презент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71604" y="1643050"/>
            <a:ext cx="57695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abriola" pitchFamily="82" charset="0"/>
              </a:rPr>
              <a:t>Русский язык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abriola" pitchFamily="82" charset="0"/>
            </a:endParaRPr>
          </a:p>
        </p:txBody>
      </p:sp>
      <p:pic>
        <p:nvPicPr>
          <p:cNvPr id="1028" name="Picture 4" descr="Картинки по запросу анимация тетрад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500306"/>
            <a:ext cx="5210175" cy="4600576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 5+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071810"/>
            <a:ext cx="2643205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Дочь, врач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, вещь, ковш, мышь, рожь, нож, товарищ.</a:t>
            </a:r>
          </a:p>
          <a:p>
            <a:pPr>
              <a:buNone/>
            </a:pP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615262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Мягкий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знак на концах существительных после шипящих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1214422"/>
            <a:ext cx="292895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Ж.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дочь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вещь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рожь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мышь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                                          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72066" y="1285860"/>
            <a:ext cx="221457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врач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ковш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нож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товарищ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85918" y="1643050"/>
            <a:ext cx="235745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«Ь»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дочь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вещь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рожь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мышь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1785926"/>
            <a:ext cx="235745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Нет «Ь»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врач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ковш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нож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товарищ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8586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6700" b="1" i="1" u="sng" dirty="0" smtClean="0">
                <a:latin typeface="Times New Roman" pitchFamily="18" charset="0"/>
                <a:cs typeface="Times New Roman" pitchFamily="18" charset="0"/>
              </a:rPr>
              <a:t>Алгоритм: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14414" y="2071678"/>
            <a:ext cx="6572296" cy="92869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Определить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428860" y="3000372"/>
            <a:ext cx="571504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3643314"/>
            <a:ext cx="4572000" cy="100013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существительное женского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рода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10" y="5429264"/>
            <a:ext cx="328614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Пишется «Ь»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2357422" y="4643446"/>
            <a:ext cx="64294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500826" y="3000372"/>
            <a:ext cx="571504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628" y="3643314"/>
            <a:ext cx="4143372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существительное мужского рода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6715140" y="4714884"/>
            <a:ext cx="571504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43504" y="5429264"/>
            <a:ext cx="4000496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пишется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»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43050"/>
            <a:ext cx="7829576" cy="448311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Карандаш… плащ…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мыш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 шалаш…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Кирпич…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мелоч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Туш… ключ….вещ….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Грач….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помощ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…. палач….калач….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Малыш… тишь… полночь… дичь…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Багаж … ковш… мяч..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мелоч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u="sng" dirty="0"/>
              <a:t>Закончите предложение:</a:t>
            </a:r>
          </a:p>
          <a:p>
            <a:pPr lvl="0"/>
            <a:r>
              <a:rPr lang="ru-RU" sz="3600" dirty="0"/>
              <a:t>Сегодня на уроке я узнал…</a:t>
            </a:r>
          </a:p>
          <a:p>
            <a:pPr lvl="0"/>
            <a:r>
              <a:rPr lang="ru-RU" sz="3600" dirty="0"/>
              <a:t>Самым интересным было…</a:t>
            </a:r>
          </a:p>
          <a:p>
            <a:pPr lvl="0"/>
            <a:r>
              <a:rPr lang="ru-RU" sz="3600" dirty="0"/>
              <a:t>Что получилось у меня? Что не получилось? Почему?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тетрад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71480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Картинки по запросу паль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500042"/>
            <a:ext cx="3616549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Картинки по запросу конь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28604"/>
            <a:ext cx="6559645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Картинки по запросу картоф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142984"/>
            <a:ext cx="4876800" cy="487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Картинки по запросу воробь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7620000" cy="5095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Картинки по запросу ванька встань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14290"/>
            <a:ext cx="4643470" cy="46434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4857760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… - встанька</a:t>
            </a:r>
            <a:endParaRPr lang="ru-RU" sz="7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Картинки по запросу кораб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7441425" cy="4167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643182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Тетрадь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, пальто, коньки, картофель, воробьи, Ванька,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корабль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136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Тетрадь, пальто, коньки, картофель, воробьи, Ванька, корабль. </vt:lpstr>
      <vt:lpstr>Слайд 10</vt:lpstr>
      <vt:lpstr>Слайд 11</vt:lpstr>
      <vt:lpstr>Слайд 12</vt:lpstr>
      <vt:lpstr>Слайд 13</vt:lpstr>
      <vt:lpstr>Алгоритм: </vt:lpstr>
      <vt:lpstr>Слайд 15</vt:lpstr>
      <vt:lpstr>Слайд 16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21</cp:revision>
  <dcterms:created xsi:type="dcterms:W3CDTF">2018-01-30T12:00:58Z</dcterms:created>
  <dcterms:modified xsi:type="dcterms:W3CDTF">2018-01-31T18:19:06Z</dcterms:modified>
</cp:coreProperties>
</file>