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5" r:id="rId5"/>
    <p:sldId id="268" r:id="rId6"/>
    <p:sldId id="269" r:id="rId7"/>
    <p:sldId id="273" r:id="rId8"/>
    <p:sldId id="271" r:id="rId9"/>
    <p:sldId id="276" r:id="rId10"/>
    <p:sldId id="277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F1F4"/>
    <a:srgbClr val="5BD4FF"/>
    <a:srgbClr val="CDACE6"/>
    <a:srgbClr val="B889DB"/>
    <a:srgbClr val="DAC2EC"/>
    <a:srgbClr val="FFDD7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98" autoAdjust="0"/>
    <p:restoredTop sz="94660"/>
  </p:normalViewPr>
  <p:slideViewPr>
    <p:cSldViewPr>
      <p:cViewPr varScale="1">
        <p:scale>
          <a:sx n="68" d="100"/>
          <a:sy n="68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Явления природы </a:t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</a:br>
            <a:r>
              <a:rPr lang="ru-RU" dirty="0" smtClean="0">
                <a:solidFill>
                  <a:srgbClr val="FF0000"/>
                </a:solidFill>
                <a:latin typeface="Arial Black" pitchFamily="34" charset="0"/>
                <a:cs typeface="Aharoni" pitchFamily="2" charset="-79"/>
              </a:rPr>
              <a:t>в картинах художников</a:t>
            </a:r>
            <a:endParaRPr lang="ru-RU" dirty="0">
              <a:solidFill>
                <a:srgbClr val="FF0000"/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Презентация подготовлена воспитателем МАДОУ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«Детский сад комбинированного вида №3» г.Энгельса Саратовской области Грыленко Светланой Геннадьевной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2700" b="1" dirty="0" smtClean="0">
                <a:solidFill>
                  <a:srgbClr val="7030A0"/>
                </a:solidFill>
              </a:rPr>
              <a:t>Пластов Аркадий Александрович «Первый снег» </a:t>
            </a:r>
            <a:br>
              <a:rPr lang="ru-RU" sz="2700" b="1" dirty="0" smtClean="0">
                <a:solidFill>
                  <a:srgbClr val="7030A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(явление природы – первый снег)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1600" dirty="0" smtClean="0"/>
              <a:t> 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90500" y="1866900"/>
            <a:ext cx="4343400" cy="3048000"/>
          </a:xfrm>
          <a:prstGeom prst="rect">
            <a:avLst/>
          </a:prstGeom>
          <a:noFill/>
          <a:ln w="76200">
            <a:solidFill>
              <a:srgbClr val="7030A0"/>
            </a:solidFill>
            <a:miter lim="800000"/>
            <a:headEnd/>
            <a:tailEnd/>
          </a:ln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257800" y="1185130"/>
            <a:ext cx="35052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Белый снег пушистый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воздухе  кружится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на землю тихо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Падает, ложится.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под утро снегом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Поле забелело,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Точно пеленою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Всё его одело.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Стали дни коротки,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Солнце светит мало.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пришли морозы,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зима настала.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И.Суриков «Первый снег»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BD4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«Февральская лазурь» Игорь  Эммануилович Грабарь,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>(явление природы – иней)</a:t>
            </a: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D:\специалисты\изо\приёмы ознак с живописью\P1020035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l="7000" r="6334"/>
          <a:stretch/>
        </p:blipFill>
        <p:spPr bwMode="auto">
          <a:xfrm>
            <a:off x="1447800" y="1219200"/>
            <a:ext cx="2667000" cy="4267200"/>
          </a:xfrm>
          <a:prstGeom prst="rect">
            <a:avLst/>
          </a:prstGeom>
          <a:noFill/>
          <a:ln w="57150">
            <a:solidFill>
              <a:srgbClr val="7030A0"/>
            </a:solidFill>
          </a:ln>
          <a:extLst>
            <a:ext uri="{53640926-AAD7-44D8-BBD7-CCE9431645EC}">
              <a14:shadowObscured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/>
            </a:ext>
          </a:extLst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5334000" y="1388250"/>
            <a:ext cx="32004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Белая берёза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 моим окном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Принакрылась снегом,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Точно серебром.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пушистых ветках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Снежною каймой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Распустились  кисти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Белой бахромой.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стоит берёза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сонной тишине,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горят снежинки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золотом огне.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заря, лениво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Обходя кругом,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Обсыпает ветки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Новым серебром.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«Берёза» С.Есенин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CF1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Исаак Ильич Левитан «Весна. Большая вода»,</a:t>
            </a:r>
            <a:r>
              <a:rPr lang="ru-RU" sz="1600" b="1" dirty="0" smtClean="0">
                <a:solidFill>
                  <a:srgbClr val="7030A0"/>
                </a:solidFill>
              </a:rPr>
              <a:t> </a:t>
            </a:r>
            <a:br>
              <a:rPr lang="ru-RU" sz="1600" b="1" dirty="0" smtClean="0">
                <a:solidFill>
                  <a:srgbClr val="7030A0"/>
                </a:solidFill>
              </a:rPr>
            </a:br>
            <a:r>
              <a:rPr lang="ru-RU" sz="1600" b="1" dirty="0" smtClean="0">
                <a:solidFill>
                  <a:srgbClr val="7030A0"/>
                </a:solidFill>
              </a:rPr>
              <a:t>(явление природы – половодье, паводок, разлив)</a:t>
            </a:r>
            <a:endParaRPr lang="ru-RU" sz="1600" b="1" dirty="0">
              <a:solidFill>
                <a:srgbClr val="7030A0"/>
              </a:solidFill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5486400" y="1319737"/>
            <a:ext cx="3048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Вот и лед на речке                 треснул.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Речка зашумела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с себя зимы оковы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Сбрасывает смело.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Берега крутые роет, 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Разлилась широко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Плеск и шум воды бурливой 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Слышен издалёка.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(И.Суриков)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81002" y="2057398"/>
            <a:ext cx="4038604" cy="2971797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C2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Николай </a:t>
            </a:r>
            <a:r>
              <a:rPr lang="ru-RU" sz="2400" b="1" dirty="0" err="1" smtClean="0">
                <a:solidFill>
                  <a:srgbClr val="7030A0"/>
                </a:solidFill>
              </a:rPr>
              <a:t>Никонорович</a:t>
            </a:r>
            <a:r>
              <a:rPr lang="ru-RU" sz="2400" b="1" dirty="0" smtClean="0">
                <a:solidFill>
                  <a:srgbClr val="7030A0"/>
                </a:solidFill>
              </a:rPr>
              <a:t>  </a:t>
            </a:r>
            <a:r>
              <a:rPr lang="ru-RU" sz="2400" b="1" dirty="0" err="1" smtClean="0">
                <a:solidFill>
                  <a:srgbClr val="7030A0"/>
                </a:solidFill>
              </a:rPr>
              <a:t>Дубовской</a:t>
            </a:r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«Радуга»,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1600" b="1" dirty="0" smtClean="0">
                <a:solidFill>
                  <a:srgbClr val="7030A0"/>
                </a:solidFill>
              </a:rPr>
              <a:t>(явление природы – радуга)</a:t>
            </a:r>
            <a:endParaRPr lang="ru-RU" sz="1600" b="1" dirty="0">
              <a:solidFill>
                <a:srgbClr val="7030A0"/>
              </a:solidFill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343400" y="1810793"/>
            <a:ext cx="39624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Загадка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66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В.А.Жуковский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человечьими руками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Жемчужный разноцветный мост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вод построен  над водами.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Чудесный вид! Огромный рост!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Раскинув паруса 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шумящи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Не раз корабль под ним проплыл;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на хребет его блестящий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Ещё никто не восходил!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Идёшь к нему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он прочь стремится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И  в то же время недвижим;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своим потоком он родится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И вместе исчезает с ним.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светлана\Desktop\Презентации\ИЗО\Картины новые\P10605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600200"/>
            <a:ext cx="2971800" cy="4343400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Иван Иванович Шишкин «Туманное утро»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(явление природы – туман)</a:t>
            </a:r>
            <a:endParaRPr lang="ru-RU" sz="1800" b="1" dirty="0">
              <a:solidFill>
                <a:srgbClr val="FF0000"/>
              </a:solidFill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953000" y="1345926"/>
            <a:ext cx="32004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Туман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Ирина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Токмакова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то ночью утащил лес.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Был он вечером,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ночью исчез!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осталось ни пенька,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 куста,</a:t>
            </a:r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Только белая кругом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пустота.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Где же прячутся птица и  зверь?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куда ж за грибами теперь?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:\Users\светлана\Desktop\Фото\художники\РЕПРОДУКЦИИ\И.И.Шишкин\P106048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" y="1828799"/>
            <a:ext cx="4114800" cy="2743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DAC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Николай </a:t>
            </a:r>
            <a:r>
              <a:rPr lang="ru-RU" sz="2400" b="1" dirty="0" err="1" smtClean="0">
                <a:solidFill>
                  <a:srgbClr val="FF0000"/>
                </a:solidFill>
              </a:rPr>
              <a:t>Никонорович</a:t>
            </a:r>
            <a:r>
              <a:rPr lang="ru-RU" sz="2400" b="1" dirty="0" smtClean="0">
                <a:solidFill>
                  <a:srgbClr val="FF0000"/>
                </a:solidFill>
              </a:rPr>
              <a:t>  </a:t>
            </a:r>
            <a:r>
              <a:rPr lang="ru-RU" sz="2400" b="1" dirty="0" err="1" smtClean="0">
                <a:solidFill>
                  <a:srgbClr val="FF0000"/>
                </a:solidFill>
              </a:rPr>
              <a:t>Дубовской</a:t>
            </a:r>
            <a:r>
              <a:rPr lang="ru-RU" sz="2400" b="1" dirty="0" smtClean="0">
                <a:solidFill>
                  <a:srgbClr val="FF0000"/>
                </a:solidFill>
              </a:rPr>
              <a:t> «Закат Солнца»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7030A0"/>
                </a:solidFill>
              </a:rPr>
              <a:t> (явление природы – закат)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светлана\Desktop\Презентации\ИЗО\Картины новые\P10605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752600"/>
            <a:ext cx="4495800" cy="28194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286000" y="4572000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стукнет, не брякнет.</a:t>
            </a:r>
            <a:endParaRPr lang="ru-RU" sz="20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 окно войдёт.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(закат, восход)</a:t>
            </a:r>
            <a:endParaRPr lang="ru-RU" sz="9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января до января</a:t>
            </a:r>
            <a:endParaRPr lang="ru-RU" sz="20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 раза в день горит</a:t>
            </a:r>
            <a:r>
              <a:rPr lang="ru-RU" sz="2000" b="1" dirty="0" smtClean="0">
                <a:solidFill>
                  <a:srgbClr val="7030A0"/>
                </a:solidFill>
                <a:ea typeface="Times New Roman" pitchFamily="18" charset="0"/>
                <a:cs typeface="Times New Roman" pitchFamily="18" charset="0"/>
              </a:rPr>
              <a:t>…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(заря)</a:t>
            </a:r>
            <a:endParaRPr lang="ru-RU" sz="20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Борис Алексеевич Смирнов – </a:t>
            </a:r>
            <a:r>
              <a:rPr lang="ru-RU" sz="2800" b="1" dirty="0" err="1" smtClean="0">
                <a:solidFill>
                  <a:srgbClr val="FFFF00"/>
                </a:solidFill>
              </a:rPr>
              <a:t>Русецкий</a:t>
            </a:r>
            <a:r>
              <a:rPr lang="ru-RU" sz="2800" b="1" dirty="0" smtClean="0">
                <a:solidFill>
                  <a:srgbClr val="FFFF00"/>
                </a:solidFill>
              </a:rPr>
              <a:t> 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«Кормчие звёзды»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200" b="1" dirty="0" smtClean="0">
                <a:solidFill>
                  <a:srgbClr val="ACF1F4"/>
                </a:solidFill>
              </a:rPr>
              <a:t> (явление природы – звездопад)</a:t>
            </a:r>
            <a:endParaRPr lang="ru-RU" sz="2200" b="1" dirty="0">
              <a:solidFill>
                <a:srgbClr val="ACF1F4"/>
              </a:solidFill>
            </a:endParaRPr>
          </a:p>
        </p:txBody>
      </p:sp>
      <p:pic>
        <p:nvPicPr>
          <p:cNvPr id="1026" name="Picture 2" descr="C:\Users\светлана\Desktop\Фото\художники\Смирнов - Русецкий\P10508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76400"/>
            <a:ext cx="3048000" cy="42672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495800" y="1859340"/>
            <a:ext cx="46482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FF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«Звёзды» Т.А.Шорыгина.</a:t>
            </a:r>
            <a:endParaRPr lang="ru-RU" sz="20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ACF1F4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Звёздочки ясные,</a:t>
            </a:r>
            <a:endParaRPr lang="ru-RU" sz="2000" b="1" dirty="0" smtClean="0">
              <a:solidFill>
                <a:srgbClr val="ACF1F4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ACF1F4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Звёздочки частые</a:t>
            </a:r>
            <a:endParaRPr lang="ru-RU" sz="2000" b="1" dirty="0" smtClean="0">
              <a:solidFill>
                <a:srgbClr val="ACF1F4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ACF1F4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 небе высоком горят.</a:t>
            </a:r>
            <a:endParaRPr lang="ru-RU" sz="2000" b="1" dirty="0" smtClean="0">
              <a:solidFill>
                <a:srgbClr val="ACF1F4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ACF1F4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Словно поют они песни прекрасные –</a:t>
            </a:r>
            <a:endParaRPr lang="ru-RU" sz="2000" b="1" dirty="0" smtClean="0">
              <a:solidFill>
                <a:srgbClr val="ACF1F4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ACF1F4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 нами они говорят!</a:t>
            </a:r>
            <a:endParaRPr lang="ru-RU" sz="2000" b="1" dirty="0" smtClean="0">
              <a:solidFill>
                <a:srgbClr val="ACF1F4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ACF1F4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Небо огромное,</a:t>
            </a:r>
            <a:endParaRPr lang="ru-RU" sz="2000" b="1" dirty="0" smtClean="0">
              <a:solidFill>
                <a:srgbClr val="ACF1F4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ACF1F4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Небо бездонное,</a:t>
            </a:r>
            <a:endParaRPr lang="ru-RU" sz="2000" b="1" dirty="0" smtClean="0">
              <a:solidFill>
                <a:srgbClr val="ACF1F4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ACF1F4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Звёзд, как песчинок, не счесть.</a:t>
            </a:r>
            <a:endParaRPr lang="ru-RU" sz="2000" b="1" dirty="0" smtClean="0">
              <a:solidFill>
                <a:srgbClr val="ACF1F4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ACF1F4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Всё же поверьте, звезда путеводная</a:t>
            </a:r>
            <a:endParaRPr lang="ru-RU" sz="2000" b="1" dirty="0" smtClean="0">
              <a:solidFill>
                <a:srgbClr val="ACF1F4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ACF1F4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 жизни у каждого есть!</a:t>
            </a:r>
            <a:endParaRPr lang="ru-RU" sz="2000" b="1" dirty="0" smtClean="0">
              <a:solidFill>
                <a:srgbClr val="ACF1F4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Иван Константинович Айвазовский 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>«Буря на море лунной ночью»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 (явление природы – шторм)</a:t>
            </a:r>
            <a:endParaRPr lang="ru-RU" sz="22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светлана\Desktop\Презентации\ИЗО\Картины новые\P10605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676400"/>
            <a:ext cx="4495800" cy="2819400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33600" y="4581796"/>
            <a:ext cx="4876800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Ревёт гроза, дымятся тучи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Над тёмной бездною морской,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 хлещут пеною кипучей,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Толпятся волны меж собой.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(М.Ю. Лермонтов «Гроза»)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435</Words>
  <Application>Microsoft Office PowerPoint</Application>
  <PresentationFormat>Экран (4:3)</PresentationFormat>
  <Paragraphs>93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Явления природы  в картинах художников</vt:lpstr>
      <vt:lpstr>  Пластов Аркадий Александрович «Первый снег»  (явление природы – первый снег)   </vt:lpstr>
      <vt:lpstr>«Февральская лазурь» Игорь  Эммануилович Грабарь,  (явление природы – иней)</vt:lpstr>
      <vt:lpstr>Исаак Ильич Левитан «Весна. Большая вода»,  (явление природы – половодье, паводок, разлив)</vt:lpstr>
      <vt:lpstr>Николай Никонорович  Дубовской «Радуга», (явление природы – радуга)</vt:lpstr>
      <vt:lpstr>Иван Иванович Шишкин «Туманное утро» (явление природы – туман)</vt:lpstr>
      <vt:lpstr>Николай Никонорович  Дубовской «Закат Солнца»  (явление природы – закат)</vt:lpstr>
      <vt:lpstr>Борис Алексеевич Смирнов – Русецкий  «Кормчие звёзды»  (явление природы – звездопад)</vt:lpstr>
      <vt:lpstr>Иван Константинович Айвазовский  «Буря на море лунной ночью»  (явление природы – шторм)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Явления природы в картинах художников</dc:title>
  <dc:creator>светлана</dc:creator>
  <cp:lastModifiedBy>Windows User</cp:lastModifiedBy>
  <cp:revision>42</cp:revision>
  <dcterms:created xsi:type="dcterms:W3CDTF">2017-06-24T11:38:01Z</dcterms:created>
  <dcterms:modified xsi:type="dcterms:W3CDTF">2018-01-27T13:15:52Z</dcterms:modified>
</cp:coreProperties>
</file>