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5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\&#1056;&#1072;&#1073;&#1086;&#1095;&#1080;&#1081;%20&#1089;&#1090;&#1086;&#1083;\&#1082;%20&#1079;&#1072;&#1085;&#1103;&#1090;&#1080;&#1102;\&#1060;&#1080;&#1083;&#1100;&#1084;.wmv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14423"/>
            <a:ext cx="7815290" cy="2386028"/>
          </a:xfrm>
        </p:spPr>
        <p:txBody>
          <a:bodyPr>
            <a:normAutofit/>
          </a:bodyPr>
          <a:lstStyle/>
          <a:p>
            <a:r>
              <a:rPr lang="ru-RU" dirty="0" smtClean="0"/>
              <a:t>Тема занятия :Природа и безопасность человека: закаливание.</a:t>
            </a:r>
            <a:endParaRPr lang="ru-RU" dirty="0"/>
          </a:p>
        </p:txBody>
      </p:sp>
      <p:pic>
        <p:nvPicPr>
          <p:cNvPr id="4" name="Рисунок 3" descr="tsifrovoi-chelovechek_192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4214818"/>
            <a:ext cx="3543325" cy="22145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5656" y="465313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Составитель: Егорова О.Н.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ливание в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здухом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Цель или зачем?</a:t>
            </a:r>
          </a:p>
          <a:p>
            <a:pPr>
              <a:buNone/>
            </a:pPr>
            <a:r>
              <a:rPr lang="ru-RU" dirty="0" smtClean="0"/>
              <a:t> - для повыш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ния спос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бности организма реаг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ровать на </a:t>
            </a:r>
          </a:p>
          <a:p>
            <a:pPr>
              <a:buNone/>
            </a:pPr>
            <a:r>
              <a:rPr lang="ru-RU" dirty="0" smtClean="0"/>
              <a:t>   резкую смену температур, переохл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ждение.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Можно начинать с  проветривания спальни, 3 раза в день проветривать помещение,</a:t>
            </a:r>
          </a:p>
          <a:p>
            <a:pPr>
              <a:buNone/>
            </a:pPr>
            <a:r>
              <a:rPr lang="ru-RU" dirty="0" smtClean="0"/>
              <a:t>прогулки в любую погоду.                     </a:t>
            </a:r>
            <a:endParaRPr lang="ru-RU" dirty="0"/>
          </a:p>
        </p:txBody>
      </p:sp>
      <p:pic>
        <p:nvPicPr>
          <p:cNvPr id="6" name="Рисунок 5" descr="Offenes_Fenster_3160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5000636"/>
            <a:ext cx="2347898" cy="2071702"/>
          </a:xfrm>
          <a:prstGeom prst="rect">
            <a:avLst/>
          </a:prstGeom>
        </p:spPr>
      </p:pic>
      <p:pic>
        <p:nvPicPr>
          <p:cNvPr id="7" name="Рисунок 6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155" y="1071546"/>
            <a:ext cx="1752845" cy="2530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ливание с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лнечными луч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358246" cy="4929222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Под влиянием лучей </a:t>
            </a:r>
          </a:p>
          <a:p>
            <a:pPr algn="ctr">
              <a:buNone/>
            </a:pPr>
            <a:r>
              <a:rPr lang="ru-RU" dirty="0" smtClean="0"/>
              <a:t>улучш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ется самоч</a:t>
            </a:r>
            <a:r>
              <a:rPr lang="ru-RU" dirty="0" smtClean="0">
                <a:solidFill>
                  <a:srgbClr val="FF0000"/>
                </a:solidFill>
              </a:rPr>
              <a:t>у</a:t>
            </a:r>
            <a:r>
              <a:rPr lang="ru-RU" dirty="0" smtClean="0"/>
              <a:t>вствие  челов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ка, крепче и спокойней сон.</a:t>
            </a:r>
          </a:p>
          <a:p>
            <a:r>
              <a:rPr lang="ru-RU" dirty="0" smtClean="0"/>
              <a:t>Солнечных лучей бывает и много</a:t>
            </a:r>
          </a:p>
          <a:p>
            <a:pPr>
              <a:buNone/>
            </a:pPr>
            <a:r>
              <a:rPr lang="ru-RU" dirty="0" smtClean="0"/>
              <a:t>        это приводит к ож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гам.</a:t>
            </a:r>
          </a:p>
          <a:p>
            <a:pPr>
              <a:buNone/>
            </a:pPr>
            <a:r>
              <a:rPr lang="ru-RU" b="1" dirty="0" smtClean="0"/>
              <a:t>Если</a:t>
            </a:r>
            <a:r>
              <a:rPr lang="ru-RU" dirty="0" smtClean="0"/>
              <a:t> у вас болит и кружится голова, вы теряете созн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ние, повышенное сердцеби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ние         это </a:t>
            </a:r>
            <a:r>
              <a:rPr lang="ru-RU" b="1" dirty="0" smtClean="0"/>
              <a:t>перегрев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ние.</a:t>
            </a:r>
          </a:p>
          <a:p>
            <a:pPr>
              <a:buNone/>
            </a:pPr>
            <a:r>
              <a:rPr lang="ru-RU" b="1" dirty="0" smtClean="0"/>
              <a:t>Что делать? </a:t>
            </a:r>
            <a:r>
              <a:rPr lang="ru-RU" dirty="0" smtClean="0"/>
              <a:t>Отнести человека в тень, прилож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ть см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ченную повязку, обесп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чить покой и об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льное питье.</a:t>
            </a:r>
          </a:p>
          <a:p>
            <a:pPr>
              <a:buNone/>
            </a:pPr>
            <a:r>
              <a:rPr lang="ru-RU" b="1" dirty="0" smtClean="0"/>
              <a:t>Запомните:</a:t>
            </a:r>
            <a:r>
              <a:rPr lang="ru-RU" dirty="0" smtClean="0"/>
              <a:t> много солнца оп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сно!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714348" y="3286124"/>
            <a:ext cx="71438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солн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68" y="785794"/>
            <a:ext cx="1766314" cy="1414459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3643306" y="4357694"/>
            <a:ext cx="857256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Закаливание водой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329642" cy="498317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это гимн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стика кровен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сных сосудов.</a:t>
            </a:r>
          </a:p>
          <a:p>
            <a:r>
              <a:rPr lang="ru-RU" dirty="0" smtClean="0"/>
              <a:t>Вода очищает и оздор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вливает к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жные покр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вы.</a:t>
            </a:r>
          </a:p>
          <a:p>
            <a:r>
              <a:rPr lang="ru-RU" dirty="0" smtClean="0"/>
              <a:t>Из природных факторов вода обладает наиболее сильным зак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ливающим возд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йствием.</a:t>
            </a:r>
          </a:p>
          <a:p>
            <a:endParaRPr lang="ru-RU" dirty="0"/>
          </a:p>
        </p:txBody>
      </p:sp>
      <p:pic>
        <p:nvPicPr>
          <p:cNvPr id="4" name="Рисунок 3" descr="zakal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198" y="2357430"/>
            <a:ext cx="1928802" cy="1928802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 rot="5400000">
            <a:off x="1107257" y="4464851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2822563" y="4678371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4822827" y="4678371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6822297" y="4536289"/>
            <a:ext cx="57150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0" y="5000636"/>
            <a:ext cx="1857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обтирание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928794" y="4929198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обливание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214810" y="5143512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душ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7072330" y="4929198"/>
            <a:ext cx="20421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купание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ливание включен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 в ваш режим дня.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58204" cy="469742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Задание: Выберите из всех режимных моментов те, что способствуют закаливанию организма.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Запомните</a:t>
            </a:r>
            <a:r>
              <a:rPr lang="ru-RU" dirty="0" smtClean="0"/>
              <a:t>: режим дня сост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влен с учетом укрепл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ния вашего здоровья в целом.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закаливания: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системат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чность. Системат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чески проводить зак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ливающие процед</a:t>
            </a:r>
            <a:r>
              <a:rPr lang="ru-RU" dirty="0" smtClean="0">
                <a:solidFill>
                  <a:srgbClr val="FF0000"/>
                </a:solidFill>
              </a:rPr>
              <a:t>у</a:t>
            </a:r>
            <a:r>
              <a:rPr lang="ru-RU" dirty="0" smtClean="0"/>
              <a:t>ры во все времена года без перерывов.</a:t>
            </a:r>
          </a:p>
          <a:p>
            <a:r>
              <a:rPr lang="ru-RU" dirty="0" smtClean="0"/>
              <a:t>постеп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нность</a:t>
            </a:r>
          </a:p>
          <a:p>
            <a:r>
              <a:rPr lang="ru-RU" dirty="0" smtClean="0"/>
              <a:t>учет индивиду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льных ос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бенностей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869160"/>
            <a:ext cx="26098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839444"/>
            <a:ext cx="1782316" cy="1782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781550"/>
            <a:ext cx="2200275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576899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Здор</a:t>
            </a:r>
            <a:r>
              <a:rPr lang="ru-RU" sz="6000" dirty="0" smtClean="0">
                <a:solidFill>
                  <a:srgbClr val="FF0000"/>
                </a:solidFill>
              </a:rPr>
              <a:t>о</a:t>
            </a:r>
            <a:r>
              <a:rPr lang="ru-RU" sz="6000" dirty="0" smtClean="0"/>
              <a:t>вье –это ничт</a:t>
            </a:r>
            <a:r>
              <a:rPr lang="ru-RU" sz="6000" dirty="0" smtClean="0">
                <a:solidFill>
                  <a:srgbClr val="FF0000"/>
                </a:solidFill>
              </a:rPr>
              <a:t>о</a:t>
            </a:r>
            <a:r>
              <a:rPr lang="ru-RU" sz="6000" dirty="0" smtClean="0"/>
              <a:t>, но без здор</a:t>
            </a:r>
            <a:r>
              <a:rPr lang="ru-RU" sz="6000" dirty="0" smtClean="0">
                <a:solidFill>
                  <a:srgbClr val="FF0000"/>
                </a:solidFill>
              </a:rPr>
              <a:t>о</a:t>
            </a:r>
            <a:r>
              <a:rPr lang="ru-RU" sz="6000" dirty="0" smtClean="0"/>
              <a:t>вья мы никт</a:t>
            </a:r>
            <a:r>
              <a:rPr lang="ru-RU" sz="6000" dirty="0" smtClean="0">
                <a:solidFill>
                  <a:srgbClr val="FF0000"/>
                </a:solidFill>
              </a:rPr>
              <a:t>о</a:t>
            </a:r>
            <a:r>
              <a:rPr lang="ru-RU" sz="6000" dirty="0" smtClean="0"/>
              <a:t> </a:t>
            </a:r>
            <a:r>
              <a:rPr lang="ru-RU" sz="4300" dirty="0" smtClean="0"/>
              <a:t>(Сократ)</a:t>
            </a:r>
          </a:p>
          <a:p>
            <a:pPr algn="ctr">
              <a:buNone/>
            </a:pPr>
            <a:r>
              <a:rPr lang="ru-RU" sz="6000" dirty="0" smtClean="0"/>
              <a:t>«Мы спр</a:t>
            </a:r>
            <a:r>
              <a:rPr lang="ru-RU" sz="6000" dirty="0" smtClean="0">
                <a:solidFill>
                  <a:srgbClr val="FF0000"/>
                </a:solidFill>
              </a:rPr>
              <a:t>а</a:t>
            </a:r>
            <a:r>
              <a:rPr lang="ru-RU" sz="6000" dirty="0" smtClean="0"/>
              <a:t>вились с зад</a:t>
            </a:r>
            <a:r>
              <a:rPr lang="ru-RU" sz="6000" dirty="0" smtClean="0">
                <a:solidFill>
                  <a:srgbClr val="FF0000"/>
                </a:solidFill>
              </a:rPr>
              <a:t>а</a:t>
            </a:r>
            <a:r>
              <a:rPr lang="ru-RU" sz="6000" dirty="0" smtClean="0"/>
              <a:t>нием»</a:t>
            </a:r>
            <a:endParaRPr lang="ru-RU" sz="6000" dirty="0"/>
          </a:p>
        </p:txBody>
      </p:sp>
      <p:pic>
        <p:nvPicPr>
          <p:cNvPr id="4" name="Рисунок 3" descr="wallpapers_1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4786298"/>
            <a:ext cx="2762268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Словарь занятия: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иммунит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/>
              <a:t>т</a:t>
            </a:r>
          </a:p>
          <a:p>
            <a:r>
              <a:rPr lang="ru-RU" sz="4800" dirty="0" smtClean="0"/>
              <a:t>здор</a:t>
            </a:r>
            <a:r>
              <a:rPr lang="ru-RU" sz="4800" dirty="0" smtClean="0">
                <a:solidFill>
                  <a:srgbClr val="FF0000"/>
                </a:solidFill>
              </a:rPr>
              <a:t>о</a:t>
            </a:r>
            <a:r>
              <a:rPr lang="ru-RU" sz="4800" dirty="0" smtClean="0"/>
              <a:t>вье</a:t>
            </a:r>
          </a:p>
          <a:p>
            <a:r>
              <a:rPr lang="ru-RU" sz="4800" dirty="0" smtClean="0"/>
              <a:t>зак</a:t>
            </a:r>
            <a:r>
              <a:rPr lang="ru-RU" sz="4800" dirty="0" smtClean="0">
                <a:solidFill>
                  <a:srgbClr val="FF0000"/>
                </a:solidFill>
              </a:rPr>
              <a:t>а</a:t>
            </a:r>
            <a:r>
              <a:rPr lang="ru-RU" sz="4800" dirty="0" smtClean="0"/>
              <a:t>ливание</a:t>
            </a:r>
          </a:p>
          <a:p>
            <a:r>
              <a:rPr lang="ru-RU" sz="4800" dirty="0" smtClean="0"/>
              <a:t>безоп</a:t>
            </a:r>
            <a:r>
              <a:rPr lang="ru-RU" sz="4800" dirty="0" smtClean="0">
                <a:solidFill>
                  <a:srgbClr val="FF0000"/>
                </a:solidFill>
              </a:rPr>
              <a:t>а</a:t>
            </a:r>
            <a:r>
              <a:rPr lang="ru-RU" sz="4800" dirty="0" smtClean="0"/>
              <a:t>сность орган</a:t>
            </a:r>
            <a:r>
              <a:rPr lang="ru-RU" sz="4800" dirty="0" smtClean="0">
                <a:solidFill>
                  <a:srgbClr val="FF0000"/>
                </a:solidFill>
              </a:rPr>
              <a:t>и</a:t>
            </a:r>
            <a:r>
              <a:rPr lang="ru-RU" sz="4800" dirty="0" smtClean="0"/>
              <a:t>зма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прошлом занятии: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286808" cy="526893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Инсценировка сказки-баллады о братьях-рыцарях Фагоците и Лимфоците</a:t>
            </a:r>
            <a:endParaRPr lang="ru-RU" dirty="0"/>
          </a:p>
        </p:txBody>
      </p:sp>
      <p:pic>
        <p:nvPicPr>
          <p:cNvPr id="5" name="Фильм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286116" y="2143116"/>
            <a:ext cx="5429264" cy="4343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5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Ответим на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-Какое слово говорит о вн</a:t>
            </a:r>
            <a:r>
              <a:rPr lang="ru-RU" sz="4800" dirty="0" smtClean="0">
                <a:solidFill>
                  <a:srgbClr val="FF0000"/>
                </a:solidFill>
              </a:rPr>
              <a:t>у</a:t>
            </a:r>
            <a:r>
              <a:rPr lang="ru-RU" sz="4800" dirty="0" smtClean="0"/>
              <a:t>тренних силах орган</a:t>
            </a:r>
            <a:r>
              <a:rPr lang="ru-RU" sz="4800" dirty="0" smtClean="0">
                <a:solidFill>
                  <a:srgbClr val="FF0000"/>
                </a:solidFill>
              </a:rPr>
              <a:t>и</a:t>
            </a:r>
            <a:r>
              <a:rPr lang="ru-RU" sz="4800" dirty="0" smtClean="0"/>
              <a:t>зма?  </a:t>
            </a:r>
          </a:p>
          <a:p>
            <a:pPr>
              <a:buNone/>
            </a:pPr>
            <a:r>
              <a:rPr lang="ru-RU" sz="4800" dirty="0" smtClean="0"/>
              <a:t>(иммунит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/>
              <a:t>т)</a:t>
            </a:r>
          </a:p>
        </p:txBody>
      </p:sp>
      <p:pic>
        <p:nvPicPr>
          <p:cNvPr id="5" name="Рисунок 4" descr="mota_ru_0020701-pre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53" y="3857628"/>
            <a:ext cx="4000496" cy="30003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388" y="500063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имунитет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58204" cy="5626121"/>
          </a:xfrm>
        </p:spPr>
        <p:txBody>
          <a:bodyPr/>
          <a:lstStyle/>
          <a:p>
            <a:pPr>
              <a:buNone/>
            </a:pPr>
            <a:r>
              <a:rPr lang="ru-RU" sz="4800" dirty="0" smtClean="0"/>
              <a:t>-Общее состо</a:t>
            </a:r>
            <a:r>
              <a:rPr lang="ru-RU" sz="4800" dirty="0" smtClean="0">
                <a:solidFill>
                  <a:srgbClr val="FF0000"/>
                </a:solidFill>
              </a:rPr>
              <a:t>я</a:t>
            </a:r>
            <a:r>
              <a:rPr lang="ru-RU" sz="4800" dirty="0" smtClean="0"/>
              <a:t>ние челов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/>
              <a:t>ка определ</a:t>
            </a:r>
            <a:r>
              <a:rPr lang="ru-RU" sz="4800" dirty="0" smtClean="0">
                <a:solidFill>
                  <a:srgbClr val="FF0000"/>
                </a:solidFill>
              </a:rPr>
              <a:t>я</a:t>
            </a:r>
            <a:r>
              <a:rPr lang="ru-RU" sz="4800" dirty="0" smtClean="0"/>
              <a:t>ет его…</a:t>
            </a:r>
          </a:p>
          <a:p>
            <a:pPr algn="ctr">
              <a:buNone/>
            </a:pPr>
            <a:r>
              <a:rPr lang="ru-RU" sz="4800" dirty="0" smtClean="0"/>
              <a:t>(здор</a:t>
            </a:r>
            <a:r>
              <a:rPr lang="ru-RU" sz="4800" dirty="0" smtClean="0">
                <a:solidFill>
                  <a:srgbClr val="FF0000"/>
                </a:solidFill>
              </a:rPr>
              <a:t>о</a:t>
            </a:r>
            <a:r>
              <a:rPr lang="ru-RU" sz="4800" dirty="0" smtClean="0"/>
              <a:t>вье)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5000628" y="3500438"/>
            <a:ext cx="3786214" cy="33575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mota_ru_0020701-pre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4286256"/>
            <a:ext cx="2547956" cy="19109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57884" y="3786190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здоровье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591187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</a:t>
            </a:r>
            <a:r>
              <a:rPr lang="ru-RU" sz="4800" dirty="0" smtClean="0"/>
              <a:t>Подд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/>
              <a:t>рживает здор</a:t>
            </a:r>
            <a:r>
              <a:rPr lang="ru-RU" sz="4800" dirty="0" smtClean="0">
                <a:solidFill>
                  <a:srgbClr val="FF0000"/>
                </a:solidFill>
              </a:rPr>
              <a:t>о</a:t>
            </a:r>
            <a:r>
              <a:rPr lang="ru-RU" sz="4800" dirty="0" smtClean="0"/>
              <a:t>вье и укрепл</a:t>
            </a:r>
            <a:r>
              <a:rPr lang="ru-RU" sz="4800" dirty="0" smtClean="0">
                <a:solidFill>
                  <a:srgbClr val="FF0000"/>
                </a:solidFill>
              </a:rPr>
              <a:t>я</a:t>
            </a:r>
            <a:r>
              <a:rPr lang="ru-RU" sz="4800" dirty="0" smtClean="0"/>
              <a:t>ет иммунит</a:t>
            </a:r>
            <a:r>
              <a:rPr lang="ru-RU" sz="4800" dirty="0" smtClean="0">
                <a:solidFill>
                  <a:srgbClr val="FF0000"/>
                </a:solidFill>
              </a:rPr>
              <a:t>е</a:t>
            </a:r>
            <a:r>
              <a:rPr lang="ru-RU" sz="4800" dirty="0" smtClean="0"/>
              <a:t>т…</a:t>
            </a:r>
          </a:p>
          <a:p>
            <a:pPr algn="ctr">
              <a:buNone/>
            </a:pPr>
            <a:r>
              <a:rPr lang="ru-RU" sz="8000" dirty="0" smtClean="0"/>
              <a:t> </a:t>
            </a:r>
            <a:r>
              <a:rPr lang="ru-RU" sz="4000" dirty="0" smtClean="0"/>
              <a:t>(Зак</a:t>
            </a:r>
            <a:r>
              <a:rPr lang="ru-RU" sz="4000" dirty="0" smtClean="0">
                <a:solidFill>
                  <a:srgbClr val="FF0000"/>
                </a:solidFill>
              </a:rPr>
              <a:t>а</a:t>
            </a:r>
            <a:r>
              <a:rPr lang="ru-RU" sz="4000" dirty="0" smtClean="0"/>
              <a:t>ливание)</a:t>
            </a:r>
            <a:endParaRPr lang="ru-RU" sz="8000" dirty="0" smtClean="0"/>
          </a:p>
        </p:txBody>
      </p:sp>
      <p:sp>
        <p:nvSpPr>
          <p:cNvPr id="4" name="Выноска-облако 3"/>
          <p:cNvSpPr/>
          <p:nvPr/>
        </p:nvSpPr>
        <p:spPr>
          <a:xfrm>
            <a:off x="1142976" y="5357826"/>
            <a:ext cx="1785950" cy="71438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лнце 4"/>
          <p:cNvSpPr/>
          <p:nvPr/>
        </p:nvSpPr>
        <p:spPr>
          <a:xfrm>
            <a:off x="5143504" y="4714884"/>
            <a:ext cx="1571636" cy="107157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2825148" y="6105340"/>
            <a:ext cx="3118452" cy="295460"/>
          </a:xfrm>
          <a:custGeom>
            <a:avLst/>
            <a:gdLst>
              <a:gd name="connsiteX0" fmla="*/ 16023 w 3118452"/>
              <a:gd name="connsiteY0" fmla="*/ 230146 h 295460"/>
              <a:gd name="connsiteX1" fmla="*/ 130323 w 3118452"/>
              <a:gd name="connsiteY1" fmla="*/ 148503 h 295460"/>
              <a:gd name="connsiteX2" fmla="*/ 162981 w 3118452"/>
              <a:gd name="connsiteY2" fmla="*/ 115846 h 295460"/>
              <a:gd name="connsiteX3" fmla="*/ 277281 w 3118452"/>
              <a:gd name="connsiteY3" fmla="*/ 83189 h 295460"/>
              <a:gd name="connsiteX4" fmla="*/ 326266 w 3118452"/>
              <a:gd name="connsiteY4" fmla="*/ 34203 h 295460"/>
              <a:gd name="connsiteX5" fmla="*/ 538538 w 3118452"/>
              <a:gd name="connsiteY5" fmla="*/ 34203 h 295460"/>
              <a:gd name="connsiteX6" fmla="*/ 571195 w 3118452"/>
              <a:gd name="connsiteY6" fmla="*/ 83189 h 295460"/>
              <a:gd name="connsiteX7" fmla="*/ 669166 w 3118452"/>
              <a:gd name="connsiteY7" fmla="*/ 164831 h 295460"/>
              <a:gd name="connsiteX8" fmla="*/ 718152 w 3118452"/>
              <a:gd name="connsiteY8" fmla="*/ 181160 h 295460"/>
              <a:gd name="connsiteX9" fmla="*/ 767138 w 3118452"/>
              <a:gd name="connsiteY9" fmla="*/ 230146 h 295460"/>
              <a:gd name="connsiteX10" fmla="*/ 881438 w 3118452"/>
              <a:gd name="connsiteY10" fmla="*/ 262803 h 295460"/>
              <a:gd name="connsiteX11" fmla="*/ 1044723 w 3118452"/>
              <a:gd name="connsiteY11" fmla="*/ 230146 h 295460"/>
              <a:gd name="connsiteX12" fmla="*/ 1077381 w 3118452"/>
              <a:gd name="connsiteY12" fmla="*/ 197489 h 295460"/>
              <a:gd name="connsiteX13" fmla="*/ 1175352 w 3118452"/>
              <a:gd name="connsiteY13" fmla="*/ 132174 h 295460"/>
              <a:gd name="connsiteX14" fmla="*/ 1273323 w 3118452"/>
              <a:gd name="connsiteY14" fmla="*/ 66860 h 295460"/>
              <a:gd name="connsiteX15" fmla="*/ 1371295 w 3118452"/>
              <a:gd name="connsiteY15" fmla="*/ 83189 h 295460"/>
              <a:gd name="connsiteX16" fmla="*/ 1518252 w 3118452"/>
              <a:gd name="connsiteY16" fmla="*/ 99517 h 295460"/>
              <a:gd name="connsiteX17" fmla="*/ 1567238 w 3118452"/>
              <a:gd name="connsiteY17" fmla="*/ 148503 h 295460"/>
              <a:gd name="connsiteX18" fmla="*/ 1616223 w 3118452"/>
              <a:gd name="connsiteY18" fmla="*/ 181160 h 295460"/>
              <a:gd name="connsiteX19" fmla="*/ 1648881 w 3118452"/>
              <a:gd name="connsiteY19" fmla="*/ 230146 h 295460"/>
              <a:gd name="connsiteX20" fmla="*/ 1697866 w 3118452"/>
              <a:gd name="connsiteY20" fmla="*/ 246474 h 295460"/>
              <a:gd name="connsiteX21" fmla="*/ 1861152 w 3118452"/>
              <a:gd name="connsiteY21" fmla="*/ 181160 h 295460"/>
              <a:gd name="connsiteX22" fmla="*/ 1877481 w 3118452"/>
              <a:gd name="connsiteY22" fmla="*/ 132174 h 295460"/>
              <a:gd name="connsiteX23" fmla="*/ 2040766 w 3118452"/>
              <a:gd name="connsiteY23" fmla="*/ 34203 h 295460"/>
              <a:gd name="connsiteX24" fmla="*/ 2253038 w 3118452"/>
              <a:gd name="connsiteY24" fmla="*/ 50531 h 295460"/>
              <a:gd name="connsiteX25" fmla="*/ 2302023 w 3118452"/>
              <a:gd name="connsiteY25" fmla="*/ 83189 h 295460"/>
              <a:gd name="connsiteX26" fmla="*/ 2416323 w 3118452"/>
              <a:gd name="connsiteY26" fmla="*/ 115846 h 295460"/>
              <a:gd name="connsiteX27" fmla="*/ 2465309 w 3118452"/>
              <a:gd name="connsiteY27" fmla="*/ 148503 h 295460"/>
              <a:gd name="connsiteX28" fmla="*/ 2481638 w 3118452"/>
              <a:gd name="connsiteY28" fmla="*/ 262803 h 295460"/>
              <a:gd name="connsiteX29" fmla="*/ 2530623 w 3118452"/>
              <a:gd name="connsiteY29" fmla="*/ 279131 h 295460"/>
              <a:gd name="connsiteX30" fmla="*/ 2710238 w 3118452"/>
              <a:gd name="connsiteY30" fmla="*/ 295460 h 295460"/>
              <a:gd name="connsiteX31" fmla="*/ 2759223 w 3118452"/>
              <a:gd name="connsiteY31" fmla="*/ 262803 h 295460"/>
              <a:gd name="connsiteX32" fmla="*/ 2808209 w 3118452"/>
              <a:gd name="connsiteY32" fmla="*/ 164831 h 295460"/>
              <a:gd name="connsiteX33" fmla="*/ 2971495 w 3118452"/>
              <a:gd name="connsiteY33" fmla="*/ 213817 h 295460"/>
              <a:gd name="connsiteX34" fmla="*/ 3020481 w 3118452"/>
              <a:gd name="connsiteY34" fmla="*/ 230146 h 295460"/>
              <a:gd name="connsiteX35" fmla="*/ 3069466 w 3118452"/>
              <a:gd name="connsiteY35" fmla="*/ 246474 h 295460"/>
              <a:gd name="connsiteX36" fmla="*/ 3118452 w 3118452"/>
              <a:gd name="connsiteY36" fmla="*/ 279131 h 295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118452" h="295460">
                <a:moveTo>
                  <a:pt x="16023" y="230146"/>
                </a:moveTo>
                <a:cubicBezTo>
                  <a:pt x="186760" y="59409"/>
                  <a:pt x="0" y="226695"/>
                  <a:pt x="130323" y="148503"/>
                </a:cubicBezTo>
                <a:cubicBezTo>
                  <a:pt x="143524" y="140582"/>
                  <a:pt x="149780" y="123767"/>
                  <a:pt x="162981" y="115846"/>
                </a:cubicBezTo>
                <a:cubicBezTo>
                  <a:pt x="179718" y="105804"/>
                  <a:pt x="265075" y="86240"/>
                  <a:pt x="277281" y="83189"/>
                </a:cubicBezTo>
                <a:cubicBezTo>
                  <a:pt x="293609" y="66860"/>
                  <a:pt x="306217" y="45660"/>
                  <a:pt x="326266" y="34203"/>
                </a:cubicBezTo>
                <a:cubicBezTo>
                  <a:pt x="386120" y="0"/>
                  <a:pt x="486283" y="28397"/>
                  <a:pt x="538538" y="34203"/>
                </a:cubicBezTo>
                <a:cubicBezTo>
                  <a:pt x="549424" y="50532"/>
                  <a:pt x="558632" y="68113"/>
                  <a:pt x="571195" y="83189"/>
                </a:cubicBezTo>
                <a:cubicBezTo>
                  <a:pt x="596988" y="114140"/>
                  <a:pt x="632470" y="146483"/>
                  <a:pt x="669166" y="164831"/>
                </a:cubicBezTo>
                <a:cubicBezTo>
                  <a:pt x="684561" y="172528"/>
                  <a:pt x="701823" y="175717"/>
                  <a:pt x="718152" y="181160"/>
                </a:cubicBezTo>
                <a:cubicBezTo>
                  <a:pt x="734481" y="197489"/>
                  <a:pt x="747924" y="217337"/>
                  <a:pt x="767138" y="230146"/>
                </a:cubicBezTo>
                <a:cubicBezTo>
                  <a:pt x="781191" y="239515"/>
                  <a:pt x="872732" y="260626"/>
                  <a:pt x="881438" y="262803"/>
                </a:cubicBezTo>
                <a:cubicBezTo>
                  <a:pt x="893735" y="260754"/>
                  <a:pt x="1020367" y="242324"/>
                  <a:pt x="1044723" y="230146"/>
                </a:cubicBezTo>
                <a:cubicBezTo>
                  <a:pt x="1058493" y="223261"/>
                  <a:pt x="1065065" y="206726"/>
                  <a:pt x="1077381" y="197489"/>
                </a:cubicBezTo>
                <a:cubicBezTo>
                  <a:pt x="1108780" y="173940"/>
                  <a:pt x="1147598" y="159927"/>
                  <a:pt x="1175352" y="132174"/>
                </a:cubicBezTo>
                <a:cubicBezTo>
                  <a:pt x="1236509" y="71019"/>
                  <a:pt x="1202431" y="90492"/>
                  <a:pt x="1273323" y="66860"/>
                </a:cubicBezTo>
                <a:cubicBezTo>
                  <a:pt x="1305980" y="72303"/>
                  <a:pt x="1338478" y="78813"/>
                  <a:pt x="1371295" y="83189"/>
                </a:cubicBezTo>
                <a:cubicBezTo>
                  <a:pt x="1420150" y="89703"/>
                  <a:pt x="1471494" y="83931"/>
                  <a:pt x="1518252" y="99517"/>
                </a:cubicBezTo>
                <a:cubicBezTo>
                  <a:pt x="1540159" y="106819"/>
                  <a:pt x="1549498" y="133720"/>
                  <a:pt x="1567238" y="148503"/>
                </a:cubicBezTo>
                <a:cubicBezTo>
                  <a:pt x="1582314" y="161066"/>
                  <a:pt x="1599895" y="170274"/>
                  <a:pt x="1616223" y="181160"/>
                </a:cubicBezTo>
                <a:cubicBezTo>
                  <a:pt x="1627109" y="197489"/>
                  <a:pt x="1633557" y="217887"/>
                  <a:pt x="1648881" y="230146"/>
                </a:cubicBezTo>
                <a:cubicBezTo>
                  <a:pt x="1662321" y="240898"/>
                  <a:pt x="1680760" y="248375"/>
                  <a:pt x="1697866" y="246474"/>
                </a:cubicBezTo>
                <a:cubicBezTo>
                  <a:pt x="1749752" y="240709"/>
                  <a:pt x="1813964" y="204754"/>
                  <a:pt x="1861152" y="181160"/>
                </a:cubicBezTo>
                <a:cubicBezTo>
                  <a:pt x="1866595" y="164831"/>
                  <a:pt x="1865310" y="144345"/>
                  <a:pt x="1877481" y="132174"/>
                </a:cubicBezTo>
                <a:cubicBezTo>
                  <a:pt x="1916889" y="92766"/>
                  <a:pt x="1989226" y="59973"/>
                  <a:pt x="2040766" y="34203"/>
                </a:cubicBezTo>
                <a:cubicBezTo>
                  <a:pt x="2111523" y="39646"/>
                  <a:pt x="2183287" y="37453"/>
                  <a:pt x="2253038" y="50531"/>
                </a:cubicBezTo>
                <a:cubicBezTo>
                  <a:pt x="2272326" y="54148"/>
                  <a:pt x="2283985" y="75459"/>
                  <a:pt x="2302023" y="83189"/>
                </a:cubicBezTo>
                <a:cubicBezTo>
                  <a:pt x="2375294" y="114591"/>
                  <a:pt x="2352753" y="84060"/>
                  <a:pt x="2416323" y="115846"/>
                </a:cubicBezTo>
                <a:cubicBezTo>
                  <a:pt x="2433876" y="124622"/>
                  <a:pt x="2448980" y="137617"/>
                  <a:pt x="2465309" y="148503"/>
                </a:cubicBezTo>
                <a:cubicBezTo>
                  <a:pt x="2470752" y="186603"/>
                  <a:pt x="2464426" y="228379"/>
                  <a:pt x="2481638" y="262803"/>
                </a:cubicBezTo>
                <a:cubicBezTo>
                  <a:pt x="2489335" y="278197"/>
                  <a:pt x="2513584" y="276697"/>
                  <a:pt x="2530623" y="279131"/>
                </a:cubicBezTo>
                <a:cubicBezTo>
                  <a:pt x="2590137" y="287633"/>
                  <a:pt x="2650366" y="290017"/>
                  <a:pt x="2710238" y="295460"/>
                </a:cubicBezTo>
                <a:cubicBezTo>
                  <a:pt x="2726566" y="284574"/>
                  <a:pt x="2745347" y="276679"/>
                  <a:pt x="2759223" y="262803"/>
                </a:cubicBezTo>
                <a:cubicBezTo>
                  <a:pt x="2790878" y="231148"/>
                  <a:pt x="2794928" y="204675"/>
                  <a:pt x="2808209" y="164831"/>
                </a:cubicBezTo>
                <a:cubicBezTo>
                  <a:pt x="2906916" y="189508"/>
                  <a:pt x="2852238" y="174065"/>
                  <a:pt x="2971495" y="213817"/>
                </a:cubicBezTo>
                <a:lnTo>
                  <a:pt x="3020481" y="230146"/>
                </a:lnTo>
                <a:lnTo>
                  <a:pt x="3069466" y="246474"/>
                </a:lnTo>
                <a:lnTo>
                  <a:pt x="3118452" y="279131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7892144" y="5290457"/>
            <a:ext cx="223156" cy="1045029"/>
          </a:xfrm>
          <a:custGeom>
            <a:avLst/>
            <a:gdLst>
              <a:gd name="connsiteX0" fmla="*/ 190499 w 223156"/>
              <a:gd name="connsiteY0" fmla="*/ 0 h 1045029"/>
              <a:gd name="connsiteX1" fmla="*/ 157842 w 223156"/>
              <a:gd name="connsiteY1" fmla="*/ 48986 h 1045029"/>
              <a:gd name="connsiteX2" fmla="*/ 59870 w 223156"/>
              <a:gd name="connsiteY2" fmla="*/ 130629 h 1045029"/>
              <a:gd name="connsiteX3" fmla="*/ 27213 w 223156"/>
              <a:gd name="connsiteY3" fmla="*/ 195943 h 1045029"/>
              <a:gd name="connsiteX4" fmla="*/ 43542 w 223156"/>
              <a:gd name="connsiteY4" fmla="*/ 244929 h 1045029"/>
              <a:gd name="connsiteX5" fmla="*/ 59870 w 223156"/>
              <a:gd name="connsiteY5" fmla="*/ 326572 h 1045029"/>
              <a:gd name="connsiteX6" fmla="*/ 108856 w 223156"/>
              <a:gd name="connsiteY6" fmla="*/ 342900 h 1045029"/>
              <a:gd name="connsiteX7" fmla="*/ 157842 w 223156"/>
              <a:gd name="connsiteY7" fmla="*/ 375557 h 1045029"/>
              <a:gd name="connsiteX8" fmla="*/ 223156 w 223156"/>
              <a:gd name="connsiteY8" fmla="*/ 473529 h 1045029"/>
              <a:gd name="connsiteX9" fmla="*/ 206827 w 223156"/>
              <a:gd name="connsiteY9" fmla="*/ 538843 h 1045029"/>
              <a:gd name="connsiteX10" fmla="*/ 43542 w 223156"/>
              <a:gd name="connsiteY10" fmla="*/ 636814 h 1045029"/>
              <a:gd name="connsiteX11" fmla="*/ 10885 w 223156"/>
              <a:gd name="connsiteY11" fmla="*/ 734786 h 1045029"/>
              <a:gd name="connsiteX12" fmla="*/ 76199 w 223156"/>
              <a:gd name="connsiteY12" fmla="*/ 832757 h 1045029"/>
              <a:gd name="connsiteX13" fmla="*/ 157842 w 223156"/>
              <a:gd name="connsiteY13" fmla="*/ 963386 h 1045029"/>
              <a:gd name="connsiteX14" fmla="*/ 223156 w 223156"/>
              <a:gd name="connsiteY14" fmla="*/ 1045029 h 104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3156" h="1045029">
                <a:moveTo>
                  <a:pt x="190499" y="0"/>
                </a:moveTo>
                <a:cubicBezTo>
                  <a:pt x="179613" y="16329"/>
                  <a:pt x="170405" y="33910"/>
                  <a:pt x="157842" y="48986"/>
                </a:cubicBezTo>
                <a:cubicBezTo>
                  <a:pt x="118553" y="96133"/>
                  <a:pt x="108036" y="98518"/>
                  <a:pt x="59870" y="130629"/>
                </a:cubicBezTo>
                <a:cubicBezTo>
                  <a:pt x="48984" y="152400"/>
                  <a:pt x="30655" y="171847"/>
                  <a:pt x="27213" y="195943"/>
                </a:cubicBezTo>
                <a:cubicBezTo>
                  <a:pt x="24779" y="212982"/>
                  <a:pt x="39368" y="228231"/>
                  <a:pt x="43542" y="244929"/>
                </a:cubicBezTo>
                <a:cubicBezTo>
                  <a:pt x="50273" y="271854"/>
                  <a:pt x="44475" y="303480"/>
                  <a:pt x="59870" y="326572"/>
                </a:cubicBezTo>
                <a:cubicBezTo>
                  <a:pt x="69417" y="340893"/>
                  <a:pt x="92527" y="337457"/>
                  <a:pt x="108856" y="342900"/>
                </a:cubicBezTo>
                <a:cubicBezTo>
                  <a:pt x="125185" y="353786"/>
                  <a:pt x="144919" y="360788"/>
                  <a:pt x="157842" y="375557"/>
                </a:cubicBezTo>
                <a:cubicBezTo>
                  <a:pt x="183688" y="405095"/>
                  <a:pt x="223156" y="473529"/>
                  <a:pt x="223156" y="473529"/>
                </a:cubicBezTo>
                <a:cubicBezTo>
                  <a:pt x="217713" y="495300"/>
                  <a:pt x="221605" y="521954"/>
                  <a:pt x="206827" y="538843"/>
                </a:cubicBezTo>
                <a:cubicBezTo>
                  <a:pt x="176176" y="573872"/>
                  <a:pt x="89651" y="613760"/>
                  <a:pt x="43542" y="636814"/>
                </a:cubicBezTo>
                <a:cubicBezTo>
                  <a:pt x="32656" y="669471"/>
                  <a:pt x="0" y="702129"/>
                  <a:pt x="10885" y="734786"/>
                </a:cubicBezTo>
                <a:cubicBezTo>
                  <a:pt x="39580" y="820874"/>
                  <a:pt x="8247" y="751215"/>
                  <a:pt x="76199" y="832757"/>
                </a:cubicBezTo>
                <a:cubicBezTo>
                  <a:pt x="96491" y="857108"/>
                  <a:pt x="147226" y="947461"/>
                  <a:pt x="157842" y="963386"/>
                </a:cubicBezTo>
                <a:cubicBezTo>
                  <a:pt x="193579" y="1016991"/>
                  <a:pt x="192637" y="1014510"/>
                  <a:pt x="223156" y="1045029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8357660" y="5306786"/>
            <a:ext cx="182183" cy="1224643"/>
          </a:xfrm>
          <a:custGeom>
            <a:avLst/>
            <a:gdLst>
              <a:gd name="connsiteX0" fmla="*/ 84211 w 182183"/>
              <a:gd name="connsiteY0" fmla="*/ 0 h 1224643"/>
              <a:gd name="connsiteX1" fmla="*/ 100540 w 182183"/>
              <a:gd name="connsiteY1" fmla="*/ 342900 h 1224643"/>
              <a:gd name="connsiteX2" fmla="*/ 116869 w 182183"/>
              <a:gd name="connsiteY2" fmla="*/ 391885 h 1224643"/>
              <a:gd name="connsiteX3" fmla="*/ 149526 w 182183"/>
              <a:gd name="connsiteY3" fmla="*/ 424543 h 1224643"/>
              <a:gd name="connsiteX4" fmla="*/ 182183 w 182183"/>
              <a:gd name="connsiteY4" fmla="*/ 473528 h 1224643"/>
              <a:gd name="connsiteX5" fmla="*/ 149526 w 182183"/>
              <a:gd name="connsiteY5" fmla="*/ 538843 h 1224643"/>
              <a:gd name="connsiteX6" fmla="*/ 133197 w 182183"/>
              <a:gd name="connsiteY6" fmla="*/ 587828 h 1224643"/>
              <a:gd name="connsiteX7" fmla="*/ 84211 w 182183"/>
              <a:gd name="connsiteY7" fmla="*/ 620485 h 1224643"/>
              <a:gd name="connsiteX8" fmla="*/ 51554 w 182183"/>
              <a:gd name="connsiteY8" fmla="*/ 653143 h 1224643"/>
              <a:gd name="connsiteX9" fmla="*/ 51554 w 182183"/>
              <a:gd name="connsiteY9" fmla="*/ 898071 h 1224643"/>
              <a:gd name="connsiteX10" fmla="*/ 133197 w 182183"/>
              <a:gd name="connsiteY10" fmla="*/ 914400 h 1224643"/>
              <a:gd name="connsiteX11" fmla="*/ 116869 w 182183"/>
              <a:gd name="connsiteY11" fmla="*/ 1191985 h 1224643"/>
              <a:gd name="connsiteX12" fmla="*/ 84211 w 182183"/>
              <a:gd name="connsiteY12" fmla="*/ 1224643 h 1224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183" h="1224643">
                <a:moveTo>
                  <a:pt x="84211" y="0"/>
                </a:moveTo>
                <a:cubicBezTo>
                  <a:pt x="89654" y="114300"/>
                  <a:pt x="91037" y="228866"/>
                  <a:pt x="100540" y="342900"/>
                </a:cubicBezTo>
                <a:cubicBezTo>
                  <a:pt x="101969" y="360052"/>
                  <a:pt x="108014" y="377126"/>
                  <a:pt x="116869" y="391885"/>
                </a:cubicBezTo>
                <a:cubicBezTo>
                  <a:pt x="124790" y="405086"/>
                  <a:pt x="139909" y="412522"/>
                  <a:pt x="149526" y="424543"/>
                </a:cubicBezTo>
                <a:cubicBezTo>
                  <a:pt x="161785" y="439867"/>
                  <a:pt x="171297" y="457200"/>
                  <a:pt x="182183" y="473528"/>
                </a:cubicBezTo>
                <a:cubicBezTo>
                  <a:pt x="171297" y="495300"/>
                  <a:pt x="159115" y="516470"/>
                  <a:pt x="149526" y="538843"/>
                </a:cubicBezTo>
                <a:cubicBezTo>
                  <a:pt x="142746" y="554663"/>
                  <a:pt x="143949" y="574388"/>
                  <a:pt x="133197" y="587828"/>
                </a:cubicBezTo>
                <a:cubicBezTo>
                  <a:pt x="120937" y="603152"/>
                  <a:pt x="99535" y="608226"/>
                  <a:pt x="84211" y="620485"/>
                </a:cubicBezTo>
                <a:cubicBezTo>
                  <a:pt x="72190" y="630102"/>
                  <a:pt x="62440" y="642257"/>
                  <a:pt x="51554" y="653143"/>
                </a:cubicBezTo>
                <a:cubicBezTo>
                  <a:pt x="23376" y="737679"/>
                  <a:pt x="0" y="786369"/>
                  <a:pt x="51554" y="898071"/>
                </a:cubicBezTo>
                <a:cubicBezTo>
                  <a:pt x="63184" y="923270"/>
                  <a:pt x="105983" y="908957"/>
                  <a:pt x="133197" y="914400"/>
                </a:cubicBezTo>
                <a:cubicBezTo>
                  <a:pt x="127754" y="1006928"/>
                  <a:pt x="131325" y="1100431"/>
                  <a:pt x="116869" y="1191985"/>
                </a:cubicBezTo>
                <a:cubicBezTo>
                  <a:pt x="114468" y="1207192"/>
                  <a:pt x="84211" y="1224643"/>
                  <a:pt x="84211" y="122464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8698795" y="5290457"/>
            <a:ext cx="249262" cy="1240972"/>
          </a:xfrm>
          <a:custGeom>
            <a:avLst/>
            <a:gdLst>
              <a:gd name="connsiteX0" fmla="*/ 200276 w 249262"/>
              <a:gd name="connsiteY0" fmla="*/ 0 h 1240972"/>
              <a:gd name="connsiteX1" fmla="*/ 167619 w 249262"/>
              <a:gd name="connsiteY1" fmla="*/ 48986 h 1240972"/>
              <a:gd name="connsiteX2" fmla="*/ 69648 w 249262"/>
              <a:gd name="connsiteY2" fmla="*/ 114300 h 1240972"/>
              <a:gd name="connsiteX3" fmla="*/ 4334 w 249262"/>
              <a:gd name="connsiteY3" fmla="*/ 212272 h 1240972"/>
              <a:gd name="connsiteX4" fmla="*/ 20662 w 249262"/>
              <a:gd name="connsiteY4" fmla="*/ 359229 h 1240972"/>
              <a:gd name="connsiteX5" fmla="*/ 118634 w 249262"/>
              <a:gd name="connsiteY5" fmla="*/ 473529 h 1240972"/>
              <a:gd name="connsiteX6" fmla="*/ 151291 w 249262"/>
              <a:gd name="connsiteY6" fmla="*/ 522514 h 1240972"/>
              <a:gd name="connsiteX7" fmla="*/ 232934 w 249262"/>
              <a:gd name="connsiteY7" fmla="*/ 702129 h 1240972"/>
              <a:gd name="connsiteX8" fmla="*/ 200276 w 249262"/>
              <a:gd name="connsiteY8" fmla="*/ 751114 h 1240972"/>
              <a:gd name="connsiteX9" fmla="*/ 183948 w 249262"/>
              <a:gd name="connsiteY9" fmla="*/ 800100 h 1240972"/>
              <a:gd name="connsiteX10" fmla="*/ 134962 w 249262"/>
              <a:gd name="connsiteY10" fmla="*/ 832757 h 1240972"/>
              <a:gd name="connsiteX11" fmla="*/ 85976 w 249262"/>
              <a:gd name="connsiteY11" fmla="*/ 930729 h 1240972"/>
              <a:gd name="connsiteX12" fmla="*/ 134962 w 249262"/>
              <a:gd name="connsiteY12" fmla="*/ 1126672 h 1240972"/>
              <a:gd name="connsiteX13" fmla="*/ 183948 w 249262"/>
              <a:gd name="connsiteY13" fmla="*/ 1159329 h 1240972"/>
              <a:gd name="connsiteX14" fmla="*/ 216605 w 249262"/>
              <a:gd name="connsiteY14" fmla="*/ 1208314 h 1240972"/>
              <a:gd name="connsiteX15" fmla="*/ 249262 w 249262"/>
              <a:gd name="connsiteY15" fmla="*/ 1240972 h 1240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49262" h="1240972">
                <a:moveTo>
                  <a:pt x="200276" y="0"/>
                </a:moveTo>
                <a:cubicBezTo>
                  <a:pt x="189390" y="16329"/>
                  <a:pt x="182388" y="36063"/>
                  <a:pt x="167619" y="48986"/>
                </a:cubicBezTo>
                <a:cubicBezTo>
                  <a:pt x="138081" y="74832"/>
                  <a:pt x="69648" y="114300"/>
                  <a:pt x="69648" y="114300"/>
                </a:cubicBezTo>
                <a:cubicBezTo>
                  <a:pt x="47877" y="146957"/>
                  <a:pt x="0" y="173263"/>
                  <a:pt x="4334" y="212272"/>
                </a:cubicBezTo>
                <a:cubicBezTo>
                  <a:pt x="9777" y="261258"/>
                  <a:pt x="9579" y="311204"/>
                  <a:pt x="20662" y="359229"/>
                </a:cubicBezTo>
                <a:cubicBezTo>
                  <a:pt x="39798" y="442151"/>
                  <a:pt x="62571" y="417467"/>
                  <a:pt x="118634" y="473529"/>
                </a:cubicBezTo>
                <a:cubicBezTo>
                  <a:pt x="132511" y="487405"/>
                  <a:pt x="141894" y="505286"/>
                  <a:pt x="151291" y="522514"/>
                </a:cubicBezTo>
                <a:cubicBezTo>
                  <a:pt x="213871" y="637244"/>
                  <a:pt x="204898" y="618023"/>
                  <a:pt x="232934" y="702129"/>
                </a:cubicBezTo>
                <a:cubicBezTo>
                  <a:pt x="222048" y="718457"/>
                  <a:pt x="209052" y="733561"/>
                  <a:pt x="200276" y="751114"/>
                </a:cubicBezTo>
                <a:cubicBezTo>
                  <a:pt x="192579" y="766509"/>
                  <a:pt x="194700" y="786660"/>
                  <a:pt x="183948" y="800100"/>
                </a:cubicBezTo>
                <a:cubicBezTo>
                  <a:pt x="171689" y="815424"/>
                  <a:pt x="151291" y="821871"/>
                  <a:pt x="134962" y="832757"/>
                </a:cubicBezTo>
                <a:cubicBezTo>
                  <a:pt x="118451" y="857523"/>
                  <a:pt x="85976" y="896928"/>
                  <a:pt x="85976" y="930729"/>
                </a:cubicBezTo>
                <a:cubicBezTo>
                  <a:pt x="85976" y="951215"/>
                  <a:pt x="114698" y="1113163"/>
                  <a:pt x="134962" y="1126672"/>
                </a:cubicBezTo>
                <a:lnTo>
                  <a:pt x="183948" y="1159329"/>
                </a:lnTo>
                <a:cubicBezTo>
                  <a:pt x="194834" y="1175657"/>
                  <a:pt x="204346" y="1192990"/>
                  <a:pt x="216605" y="1208314"/>
                </a:cubicBezTo>
                <a:cubicBezTo>
                  <a:pt x="226222" y="1220335"/>
                  <a:pt x="249262" y="1240972"/>
                  <a:pt x="249262" y="124097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000628" y="4071943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солнце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642910" y="4643446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вода</a:t>
            </a:r>
            <a:endParaRPr lang="ru-RU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7286644" y="4214818"/>
            <a:ext cx="1857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воздух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1" grpId="0" animBg="1"/>
      <p:bldP spid="14" grpId="0" animBg="1"/>
      <p:bldP spid="15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вас получилось…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714480" y="1571612"/>
            <a:ext cx="4286280" cy="38576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Содержимое 3" descr="mota_ru_0020701-previe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2500306"/>
            <a:ext cx="3100392" cy="2325294"/>
          </a:xfrm>
        </p:spPr>
      </p:pic>
      <p:sp>
        <p:nvSpPr>
          <p:cNvPr id="6" name="Овал 5"/>
          <p:cNvSpPr/>
          <p:nvPr/>
        </p:nvSpPr>
        <p:spPr>
          <a:xfrm>
            <a:off x="7429520" y="1428736"/>
            <a:ext cx="714380" cy="64294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stCxn id="6" idx="4"/>
          </p:cNvCxnSpPr>
          <p:nvPr/>
        </p:nvCxnSpPr>
        <p:spPr>
          <a:xfrm rot="5400000">
            <a:off x="7500958" y="2357430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 flipV="1">
            <a:off x="6929454" y="1928802"/>
            <a:ext cx="50006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6" idx="5"/>
          </p:cNvCxnSpPr>
          <p:nvPr/>
        </p:nvCxnSpPr>
        <p:spPr>
          <a:xfrm rot="16200000" flipH="1">
            <a:off x="7937355" y="2079446"/>
            <a:ext cx="522785" cy="3189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6" idx="6"/>
          </p:cNvCxnSpPr>
          <p:nvPr/>
        </p:nvCxnSpPr>
        <p:spPr>
          <a:xfrm>
            <a:off x="8143900" y="1750207"/>
            <a:ext cx="642942" cy="1071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6" idx="7"/>
          </p:cNvCxnSpPr>
          <p:nvPr/>
        </p:nvCxnSpPr>
        <p:spPr>
          <a:xfrm rot="5400000" flipH="1" flipV="1">
            <a:off x="8151669" y="1102035"/>
            <a:ext cx="308471" cy="5332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>
            <a:off x="7072330" y="1357298"/>
            <a:ext cx="357190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6" idx="0"/>
          </p:cNvCxnSpPr>
          <p:nvPr/>
        </p:nvCxnSpPr>
        <p:spPr>
          <a:xfrm rot="5400000" flipH="1" flipV="1">
            <a:off x="7536677" y="1178703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6200000" flipV="1">
            <a:off x="7286644" y="1071546"/>
            <a:ext cx="428628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трелка вправо 25"/>
          <p:cNvSpPr/>
          <p:nvPr/>
        </p:nvSpPr>
        <p:spPr>
          <a:xfrm rot="9296070">
            <a:off x="6357950" y="2285992"/>
            <a:ext cx="71438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6856020" y="3233057"/>
            <a:ext cx="379456" cy="1943100"/>
          </a:xfrm>
          <a:custGeom>
            <a:avLst/>
            <a:gdLst>
              <a:gd name="connsiteX0" fmla="*/ 230580 w 379456"/>
              <a:gd name="connsiteY0" fmla="*/ 0 h 1943100"/>
              <a:gd name="connsiteX1" fmla="*/ 99951 w 379456"/>
              <a:gd name="connsiteY1" fmla="*/ 65314 h 1943100"/>
              <a:gd name="connsiteX2" fmla="*/ 83623 w 379456"/>
              <a:gd name="connsiteY2" fmla="*/ 114300 h 1943100"/>
              <a:gd name="connsiteX3" fmla="*/ 67294 w 379456"/>
              <a:gd name="connsiteY3" fmla="*/ 342900 h 1943100"/>
              <a:gd name="connsiteX4" fmla="*/ 116280 w 379456"/>
              <a:gd name="connsiteY4" fmla="*/ 359229 h 1943100"/>
              <a:gd name="connsiteX5" fmla="*/ 263237 w 379456"/>
              <a:gd name="connsiteY5" fmla="*/ 424543 h 1943100"/>
              <a:gd name="connsiteX6" fmla="*/ 295894 w 379456"/>
              <a:gd name="connsiteY6" fmla="*/ 473529 h 1943100"/>
              <a:gd name="connsiteX7" fmla="*/ 295894 w 379456"/>
              <a:gd name="connsiteY7" fmla="*/ 734786 h 1943100"/>
              <a:gd name="connsiteX8" fmla="*/ 197923 w 379456"/>
              <a:gd name="connsiteY8" fmla="*/ 783772 h 1943100"/>
              <a:gd name="connsiteX9" fmla="*/ 148937 w 379456"/>
              <a:gd name="connsiteY9" fmla="*/ 898072 h 1943100"/>
              <a:gd name="connsiteX10" fmla="*/ 165266 w 379456"/>
              <a:gd name="connsiteY10" fmla="*/ 1028700 h 1943100"/>
              <a:gd name="connsiteX11" fmla="*/ 181594 w 379456"/>
              <a:gd name="connsiteY11" fmla="*/ 1077686 h 1943100"/>
              <a:gd name="connsiteX12" fmla="*/ 230580 w 379456"/>
              <a:gd name="connsiteY12" fmla="*/ 1094014 h 1943100"/>
              <a:gd name="connsiteX13" fmla="*/ 279566 w 379456"/>
              <a:gd name="connsiteY13" fmla="*/ 1143000 h 1943100"/>
              <a:gd name="connsiteX14" fmla="*/ 328551 w 379456"/>
              <a:gd name="connsiteY14" fmla="*/ 1175657 h 1943100"/>
              <a:gd name="connsiteX15" fmla="*/ 344880 w 379456"/>
              <a:gd name="connsiteY15" fmla="*/ 1224643 h 1943100"/>
              <a:gd name="connsiteX16" fmla="*/ 377537 w 379456"/>
              <a:gd name="connsiteY16" fmla="*/ 1289957 h 1943100"/>
              <a:gd name="connsiteX17" fmla="*/ 361209 w 379456"/>
              <a:gd name="connsiteY17" fmla="*/ 1404257 h 1943100"/>
              <a:gd name="connsiteX18" fmla="*/ 132609 w 379456"/>
              <a:gd name="connsiteY18" fmla="*/ 1583872 h 1943100"/>
              <a:gd name="connsiteX19" fmla="*/ 50966 w 379456"/>
              <a:gd name="connsiteY19" fmla="*/ 1665514 h 1943100"/>
              <a:gd name="connsiteX20" fmla="*/ 67294 w 379456"/>
              <a:gd name="connsiteY20" fmla="*/ 1779814 h 1943100"/>
              <a:gd name="connsiteX21" fmla="*/ 116280 w 379456"/>
              <a:gd name="connsiteY21" fmla="*/ 1796143 h 1943100"/>
              <a:gd name="connsiteX22" fmla="*/ 230580 w 379456"/>
              <a:gd name="connsiteY22" fmla="*/ 1861457 h 1943100"/>
              <a:gd name="connsiteX23" fmla="*/ 279566 w 379456"/>
              <a:gd name="connsiteY23" fmla="*/ 194310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79456" h="1943100">
                <a:moveTo>
                  <a:pt x="230580" y="0"/>
                </a:moveTo>
                <a:cubicBezTo>
                  <a:pt x="118004" y="37525"/>
                  <a:pt x="156950" y="8316"/>
                  <a:pt x="99951" y="65314"/>
                </a:cubicBezTo>
                <a:cubicBezTo>
                  <a:pt x="94508" y="81643"/>
                  <a:pt x="91320" y="98905"/>
                  <a:pt x="83623" y="114300"/>
                </a:cubicBezTo>
                <a:cubicBezTo>
                  <a:pt x="33676" y="214197"/>
                  <a:pt x="0" y="141018"/>
                  <a:pt x="67294" y="342900"/>
                </a:cubicBezTo>
                <a:cubicBezTo>
                  <a:pt x="72737" y="359229"/>
                  <a:pt x="100164" y="353185"/>
                  <a:pt x="116280" y="359229"/>
                </a:cubicBezTo>
                <a:cubicBezTo>
                  <a:pt x="199677" y="390503"/>
                  <a:pt x="189018" y="387434"/>
                  <a:pt x="263237" y="424543"/>
                </a:cubicBezTo>
                <a:cubicBezTo>
                  <a:pt x="274123" y="440872"/>
                  <a:pt x="287118" y="455976"/>
                  <a:pt x="295894" y="473529"/>
                </a:cubicBezTo>
                <a:cubicBezTo>
                  <a:pt x="334522" y="550784"/>
                  <a:pt x="314135" y="666381"/>
                  <a:pt x="295894" y="734786"/>
                </a:cubicBezTo>
                <a:cubicBezTo>
                  <a:pt x="289718" y="757947"/>
                  <a:pt x="215419" y="777940"/>
                  <a:pt x="197923" y="783772"/>
                </a:cubicBezTo>
                <a:cubicBezTo>
                  <a:pt x="191547" y="796525"/>
                  <a:pt x="148937" y="874047"/>
                  <a:pt x="148937" y="898072"/>
                </a:cubicBezTo>
                <a:cubicBezTo>
                  <a:pt x="148937" y="941954"/>
                  <a:pt x="157416" y="985526"/>
                  <a:pt x="165266" y="1028700"/>
                </a:cubicBezTo>
                <a:cubicBezTo>
                  <a:pt x="168345" y="1045634"/>
                  <a:pt x="169423" y="1065515"/>
                  <a:pt x="181594" y="1077686"/>
                </a:cubicBezTo>
                <a:cubicBezTo>
                  <a:pt x="193765" y="1089857"/>
                  <a:pt x="214251" y="1088571"/>
                  <a:pt x="230580" y="1094014"/>
                </a:cubicBezTo>
                <a:cubicBezTo>
                  <a:pt x="246909" y="1110343"/>
                  <a:pt x="261826" y="1128217"/>
                  <a:pt x="279566" y="1143000"/>
                </a:cubicBezTo>
                <a:cubicBezTo>
                  <a:pt x="294642" y="1155563"/>
                  <a:pt x="316292" y="1160333"/>
                  <a:pt x="328551" y="1175657"/>
                </a:cubicBezTo>
                <a:cubicBezTo>
                  <a:pt x="339303" y="1189097"/>
                  <a:pt x="338100" y="1208823"/>
                  <a:pt x="344880" y="1224643"/>
                </a:cubicBezTo>
                <a:cubicBezTo>
                  <a:pt x="354468" y="1247016"/>
                  <a:pt x="366651" y="1268186"/>
                  <a:pt x="377537" y="1289957"/>
                </a:cubicBezTo>
                <a:cubicBezTo>
                  <a:pt x="372094" y="1328057"/>
                  <a:pt x="379456" y="1370370"/>
                  <a:pt x="361209" y="1404257"/>
                </a:cubicBezTo>
                <a:cubicBezTo>
                  <a:pt x="294397" y="1528337"/>
                  <a:pt x="227391" y="1489092"/>
                  <a:pt x="132609" y="1583872"/>
                </a:cubicBezTo>
                <a:lnTo>
                  <a:pt x="50966" y="1665514"/>
                </a:lnTo>
                <a:cubicBezTo>
                  <a:pt x="56409" y="1703614"/>
                  <a:pt x="50082" y="1745390"/>
                  <a:pt x="67294" y="1779814"/>
                </a:cubicBezTo>
                <a:cubicBezTo>
                  <a:pt x="74991" y="1795209"/>
                  <a:pt x="101959" y="1786595"/>
                  <a:pt x="116280" y="1796143"/>
                </a:cubicBezTo>
                <a:cubicBezTo>
                  <a:pt x="233016" y="1873967"/>
                  <a:pt x="92444" y="1826924"/>
                  <a:pt x="230580" y="1861457"/>
                </a:cubicBezTo>
                <a:cubicBezTo>
                  <a:pt x="269988" y="1920570"/>
                  <a:pt x="254460" y="1892890"/>
                  <a:pt x="279566" y="19431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олилиния 32"/>
          <p:cNvSpPr/>
          <p:nvPr/>
        </p:nvSpPr>
        <p:spPr>
          <a:xfrm>
            <a:off x="7543800" y="3249386"/>
            <a:ext cx="347730" cy="1982504"/>
          </a:xfrm>
          <a:custGeom>
            <a:avLst/>
            <a:gdLst>
              <a:gd name="connsiteX0" fmla="*/ 163286 w 347730"/>
              <a:gd name="connsiteY0" fmla="*/ 0 h 1982504"/>
              <a:gd name="connsiteX1" fmla="*/ 114300 w 347730"/>
              <a:gd name="connsiteY1" fmla="*/ 16328 h 1982504"/>
              <a:gd name="connsiteX2" fmla="*/ 48986 w 347730"/>
              <a:gd name="connsiteY2" fmla="*/ 32657 h 1982504"/>
              <a:gd name="connsiteX3" fmla="*/ 0 w 347730"/>
              <a:gd name="connsiteY3" fmla="*/ 130628 h 1982504"/>
              <a:gd name="connsiteX4" fmla="*/ 32657 w 347730"/>
              <a:gd name="connsiteY4" fmla="*/ 326571 h 1982504"/>
              <a:gd name="connsiteX5" fmla="*/ 65314 w 347730"/>
              <a:gd name="connsiteY5" fmla="*/ 375557 h 1982504"/>
              <a:gd name="connsiteX6" fmla="*/ 130629 w 347730"/>
              <a:gd name="connsiteY6" fmla="*/ 473528 h 1982504"/>
              <a:gd name="connsiteX7" fmla="*/ 146957 w 347730"/>
              <a:gd name="connsiteY7" fmla="*/ 522514 h 1982504"/>
              <a:gd name="connsiteX8" fmla="*/ 179614 w 347730"/>
              <a:gd name="connsiteY8" fmla="*/ 571500 h 1982504"/>
              <a:gd name="connsiteX9" fmla="*/ 212271 w 347730"/>
              <a:gd name="connsiteY9" fmla="*/ 636814 h 1982504"/>
              <a:gd name="connsiteX10" fmla="*/ 195943 w 347730"/>
              <a:gd name="connsiteY10" fmla="*/ 718457 h 1982504"/>
              <a:gd name="connsiteX11" fmla="*/ 81643 w 347730"/>
              <a:gd name="connsiteY11" fmla="*/ 881743 h 1982504"/>
              <a:gd name="connsiteX12" fmla="*/ 48986 w 347730"/>
              <a:gd name="connsiteY12" fmla="*/ 979714 h 1982504"/>
              <a:gd name="connsiteX13" fmla="*/ 65314 w 347730"/>
              <a:gd name="connsiteY13" fmla="*/ 1061357 h 1982504"/>
              <a:gd name="connsiteX14" fmla="*/ 97971 w 347730"/>
              <a:gd name="connsiteY14" fmla="*/ 1110343 h 1982504"/>
              <a:gd name="connsiteX15" fmla="*/ 179614 w 347730"/>
              <a:gd name="connsiteY15" fmla="*/ 1191985 h 1982504"/>
              <a:gd name="connsiteX16" fmla="*/ 277586 w 347730"/>
              <a:gd name="connsiteY16" fmla="*/ 1240971 h 1982504"/>
              <a:gd name="connsiteX17" fmla="*/ 310243 w 347730"/>
              <a:gd name="connsiteY17" fmla="*/ 1289957 h 1982504"/>
              <a:gd name="connsiteX18" fmla="*/ 293914 w 347730"/>
              <a:gd name="connsiteY18" fmla="*/ 1469571 h 1982504"/>
              <a:gd name="connsiteX19" fmla="*/ 163286 w 347730"/>
              <a:gd name="connsiteY19" fmla="*/ 1583871 h 1982504"/>
              <a:gd name="connsiteX20" fmla="*/ 146957 w 347730"/>
              <a:gd name="connsiteY20" fmla="*/ 1632857 h 1982504"/>
              <a:gd name="connsiteX21" fmla="*/ 97971 w 347730"/>
              <a:gd name="connsiteY21" fmla="*/ 1665514 h 1982504"/>
              <a:gd name="connsiteX22" fmla="*/ 212271 w 347730"/>
              <a:gd name="connsiteY22" fmla="*/ 1845128 h 1982504"/>
              <a:gd name="connsiteX23" fmla="*/ 261257 w 347730"/>
              <a:gd name="connsiteY23" fmla="*/ 1910443 h 1982504"/>
              <a:gd name="connsiteX24" fmla="*/ 326571 w 347730"/>
              <a:gd name="connsiteY24" fmla="*/ 1959428 h 1982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7730" h="1982504">
                <a:moveTo>
                  <a:pt x="163286" y="0"/>
                </a:moveTo>
                <a:cubicBezTo>
                  <a:pt x="146957" y="5443"/>
                  <a:pt x="130850" y="11600"/>
                  <a:pt x="114300" y="16328"/>
                </a:cubicBezTo>
                <a:cubicBezTo>
                  <a:pt x="92722" y="22493"/>
                  <a:pt x="67658" y="20209"/>
                  <a:pt x="48986" y="32657"/>
                </a:cubicBezTo>
                <a:cubicBezTo>
                  <a:pt x="21856" y="50744"/>
                  <a:pt x="9315" y="102685"/>
                  <a:pt x="0" y="130628"/>
                </a:cubicBezTo>
                <a:cubicBezTo>
                  <a:pt x="10886" y="195942"/>
                  <a:pt x="15596" y="262591"/>
                  <a:pt x="32657" y="326571"/>
                </a:cubicBezTo>
                <a:cubicBezTo>
                  <a:pt x="37713" y="345533"/>
                  <a:pt x="56538" y="358004"/>
                  <a:pt x="65314" y="375557"/>
                </a:cubicBezTo>
                <a:cubicBezTo>
                  <a:pt x="112575" y="470079"/>
                  <a:pt x="37770" y="380671"/>
                  <a:pt x="130629" y="473528"/>
                </a:cubicBezTo>
                <a:cubicBezTo>
                  <a:pt x="136072" y="489857"/>
                  <a:pt x="139260" y="507119"/>
                  <a:pt x="146957" y="522514"/>
                </a:cubicBezTo>
                <a:cubicBezTo>
                  <a:pt x="155733" y="540067"/>
                  <a:pt x="169878" y="554461"/>
                  <a:pt x="179614" y="571500"/>
                </a:cubicBezTo>
                <a:cubicBezTo>
                  <a:pt x="191691" y="592634"/>
                  <a:pt x="201385" y="615043"/>
                  <a:pt x="212271" y="636814"/>
                </a:cubicBezTo>
                <a:cubicBezTo>
                  <a:pt x="206828" y="664028"/>
                  <a:pt x="207215" y="693096"/>
                  <a:pt x="195943" y="718457"/>
                </a:cubicBezTo>
                <a:cubicBezTo>
                  <a:pt x="146258" y="830250"/>
                  <a:pt x="129098" y="739379"/>
                  <a:pt x="81643" y="881743"/>
                </a:cubicBezTo>
                <a:lnTo>
                  <a:pt x="48986" y="979714"/>
                </a:lnTo>
                <a:cubicBezTo>
                  <a:pt x="54429" y="1006928"/>
                  <a:pt x="55569" y="1035371"/>
                  <a:pt x="65314" y="1061357"/>
                </a:cubicBezTo>
                <a:cubicBezTo>
                  <a:pt x="72205" y="1079732"/>
                  <a:pt x="85048" y="1095574"/>
                  <a:pt x="97971" y="1110343"/>
                </a:cubicBezTo>
                <a:cubicBezTo>
                  <a:pt x="123315" y="1139307"/>
                  <a:pt x="143102" y="1179814"/>
                  <a:pt x="179614" y="1191985"/>
                </a:cubicBezTo>
                <a:cubicBezTo>
                  <a:pt x="247217" y="1214520"/>
                  <a:pt x="214279" y="1198767"/>
                  <a:pt x="277586" y="1240971"/>
                </a:cubicBezTo>
                <a:cubicBezTo>
                  <a:pt x="288472" y="1257300"/>
                  <a:pt x="308845" y="1270382"/>
                  <a:pt x="310243" y="1289957"/>
                </a:cubicBezTo>
                <a:cubicBezTo>
                  <a:pt x="314526" y="1349922"/>
                  <a:pt x="315023" y="1413281"/>
                  <a:pt x="293914" y="1469571"/>
                </a:cubicBezTo>
                <a:cubicBezTo>
                  <a:pt x="277994" y="1512023"/>
                  <a:pt x="203706" y="1556924"/>
                  <a:pt x="163286" y="1583871"/>
                </a:cubicBezTo>
                <a:cubicBezTo>
                  <a:pt x="157843" y="1600200"/>
                  <a:pt x="157709" y="1619417"/>
                  <a:pt x="146957" y="1632857"/>
                </a:cubicBezTo>
                <a:cubicBezTo>
                  <a:pt x="134698" y="1648181"/>
                  <a:pt x="102228" y="1646357"/>
                  <a:pt x="97971" y="1665514"/>
                </a:cubicBezTo>
                <a:cubicBezTo>
                  <a:pt x="62149" y="1826713"/>
                  <a:pt x="141121" y="1750261"/>
                  <a:pt x="212271" y="1845128"/>
                </a:cubicBezTo>
                <a:cubicBezTo>
                  <a:pt x="228600" y="1866900"/>
                  <a:pt x="240350" y="1893021"/>
                  <a:pt x="261257" y="1910443"/>
                </a:cubicBezTo>
                <a:cubicBezTo>
                  <a:pt x="347730" y="1982504"/>
                  <a:pt x="284203" y="1874689"/>
                  <a:pt x="326571" y="195942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олилиния 33"/>
          <p:cNvSpPr/>
          <p:nvPr/>
        </p:nvSpPr>
        <p:spPr>
          <a:xfrm>
            <a:off x="8098111" y="3265714"/>
            <a:ext cx="360089" cy="1921622"/>
          </a:xfrm>
          <a:custGeom>
            <a:avLst/>
            <a:gdLst>
              <a:gd name="connsiteX0" fmla="*/ 213132 w 360089"/>
              <a:gd name="connsiteY0" fmla="*/ 16329 h 1921622"/>
              <a:gd name="connsiteX1" fmla="*/ 164146 w 360089"/>
              <a:gd name="connsiteY1" fmla="*/ 0 h 1921622"/>
              <a:gd name="connsiteX2" fmla="*/ 66175 w 360089"/>
              <a:gd name="connsiteY2" fmla="*/ 48986 h 1921622"/>
              <a:gd name="connsiteX3" fmla="*/ 33518 w 360089"/>
              <a:gd name="connsiteY3" fmla="*/ 97972 h 1921622"/>
              <a:gd name="connsiteX4" fmla="*/ 33518 w 360089"/>
              <a:gd name="connsiteY4" fmla="*/ 293915 h 1921622"/>
              <a:gd name="connsiteX5" fmla="*/ 49846 w 360089"/>
              <a:gd name="connsiteY5" fmla="*/ 342900 h 1921622"/>
              <a:gd name="connsiteX6" fmla="*/ 98832 w 360089"/>
              <a:gd name="connsiteY6" fmla="*/ 359229 h 1921622"/>
              <a:gd name="connsiteX7" fmla="*/ 229460 w 360089"/>
              <a:gd name="connsiteY7" fmla="*/ 489857 h 1921622"/>
              <a:gd name="connsiteX8" fmla="*/ 262118 w 360089"/>
              <a:gd name="connsiteY8" fmla="*/ 522515 h 1921622"/>
              <a:gd name="connsiteX9" fmla="*/ 262118 w 360089"/>
              <a:gd name="connsiteY9" fmla="*/ 702129 h 1921622"/>
              <a:gd name="connsiteX10" fmla="*/ 229460 w 360089"/>
              <a:gd name="connsiteY10" fmla="*/ 751115 h 1921622"/>
              <a:gd name="connsiteX11" fmla="*/ 180475 w 360089"/>
              <a:gd name="connsiteY11" fmla="*/ 767443 h 1921622"/>
              <a:gd name="connsiteX12" fmla="*/ 82503 w 360089"/>
              <a:gd name="connsiteY12" fmla="*/ 832757 h 1921622"/>
              <a:gd name="connsiteX13" fmla="*/ 33518 w 360089"/>
              <a:gd name="connsiteY13" fmla="*/ 930729 h 1921622"/>
              <a:gd name="connsiteX14" fmla="*/ 49846 w 360089"/>
              <a:gd name="connsiteY14" fmla="*/ 1077686 h 1921622"/>
              <a:gd name="connsiteX15" fmla="*/ 131489 w 360089"/>
              <a:gd name="connsiteY15" fmla="*/ 1159329 h 1921622"/>
              <a:gd name="connsiteX16" fmla="*/ 245789 w 360089"/>
              <a:gd name="connsiteY16" fmla="*/ 1224643 h 1921622"/>
              <a:gd name="connsiteX17" fmla="*/ 360089 w 360089"/>
              <a:gd name="connsiteY17" fmla="*/ 1387929 h 1921622"/>
              <a:gd name="connsiteX18" fmla="*/ 245789 w 360089"/>
              <a:gd name="connsiteY18" fmla="*/ 1502229 h 1921622"/>
              <a:gd name="connsiteX19" fmla="*/ 131489 w 360089"/>
              <a:gd name="connsiteY19" fmla="*/ 1649186 h 1921622"/>
              <a:gd name="connsiteX20" fmla="*/ 98832 w 360089"/>
              <a:gd name="connsiteY20" fmla="*/ 1698172 h 1921622"/>
              <a:gd name="connsiteX21" fmla="*/ 115160 w 360089"/>
              <a:gd name="connsiteY21" fmla="*/ 1796143 h 1921622"/>
              <a:gd name="connsiteX22" fmla="*/ 164146 w 360089"/>
              <a:gd name="connsiteY22" fmla="*/ 1812472 h 1921622"/>
              <a:gd name="connsiteX23" fmla="*/ 229460 w 360089"/>
              <a:gd name="connsiteY23" fmla="*/ 1861457 h 1921622"/>
              <a:gd name="connsiteX24" fmla="*/ 311103 w 360089"/>
              <a:gd name="connsiteY24" fmla="*/ 1910443 h 192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60089" h="1921622">
                <a:moveTo>
                  <a:pt x="213132" y="16329"/>
                </a:moveTo>
                <a:cubicBezTo>
                  <a:pt x="196803" y="10886"/>
                  <a:pt x="181358" y="0"/>
                  <a:pt x="164146" y="0"/>
                </a:cubicBezTo>
                <a:cubicBezTo>
                  <a:pt x="130345" y="0"/>
                  <a:pt x="90942" y="32475"/>
                  <a:pt x="66175" y="48986"/>
                </a:cubicBezTo>
                <a:cubicBezTo>
                  <a:pt x="55289" y="65315"/>
                  <a:pt x="42294" y="80419"/>
                  <a:pt x="33518" y="97972"/>
                </a:cubicBezTo>
                <a:cubicBezTo>
                  <a:pt x="0" y="165007"/>
                  <a:pt x="19876" y="212061"/>
                  <a:pt x="33518" y="293915"/>
                </a:cubicBezTo>
                <a:cubicBezTo>
                  <a:pt x="36348" y="310892"/>
                  <a:pt x="37676" y="330730"/>
                  <a:pt x="49846" y="342900"/>
                </a:cubicBezTo>
                <a:cubicBezTo>
                  <a:pt x="62017" y="355071"/>
                  <a:pt x="82503" y="353786"/>
                  <a:pt x="98832" y="359229"/>
                </a:cubicBezTo>
                <a:lnTo>
                  <a:pt x="229460" y="489857"/>
                </a:lnTo>
                <a:lnTo>
                  <a:pt x="262118" y="522515"/>
                </a:lnTo>
                <a:cubicBezTo>
                  <a:pt x="282094" y="602422"/>
                  <a:pt x="291371" y="604620"/>
                  <a:pt x="262118" y="702129"/>
                </a:cubicBezTo>
                <a:cubicBezTo>
                  <a:pt x="256479" y="720926"/>
                  <a:pt x="244784" y="738856"/>
                  <a:pt x="229460" y="751115"/>
                </a:cubicBezTo>
                <a:cubicBezTo>
                  <a:pt x="216020" y="761867"/>
                  <a:pt x="196803" y="762000"/>
                  <a:pt x="180475" y="767443"/>
                </a:cubicBezTo>
                <a:cubicBezTo>
                  <a:pt x="147818" y="789214"/>
                  <a:pt x="94914" y="795522"/>
                  <a:pt x="82503" y="832757"/>
                </a:cubicBezTo>
                <a:cubicBezTo>
                  <a:pt x="59969" y="900361"/>
                  <a:pt x="75722" y="867422"/>
                  <a:pt x="33518" y="930729"/>
                </a:cubicBezTo>
                <a:cubicBezTo>
                  <a:pt x="38961" y="979715"/>
                  <a:pt x="37892" y="1029870"/>
                  <a:pt x="49846" y="1077686"/>
                </a:cubicBezTo>
                <a:cubicBezTo>
                  <a:pt x="62451" y="1128105"/>
                  <a:pt x="97112" y="1130682"/>
                  <a:pt x="131489" y="1159329"/>
                </a:cubicBezTo>
                <a:cubicBezTo>
                  <a:pt x="214873" y="1228816"/>
                  <a:pt x="140064" y="1198213"/>
                  <a:pt x="245789" y="1224643"/>
                </a:cubicBezTo>
                <a:cubicBezTo>
                  <a:pt x="326199" y="1345259"/>
                  <a:pt x="287553" y="1291216"/>
                  <a:pt x="360089" y="1387929"/>
                </a:cubicBezTo>
                <a:cubicBezTo>
                  <a:pt x="285228" y="1500221"/>
                  <a:pt x="332010" y="1473488"/>
                  <a:pt x="245789" y="1502229"/>
                </a:cubicBezTo>
                <a:cubicBezTo>
                  <a:pt x="169050" y="1578968"/>
                  <a:pt x="209611" y="1532002"/>
                  <a:pt x="131489" y="1649186"/>
                </a:cubicBezTo>
                <a:lnTo>
                  <a:pt x="98832" y="1698172"/>
                </a:lnTo>
                <a:cubicBezTo>
                  <a:pt x="104275" y="1730829"/>
                  <a:pt x="98734" y="1767398"/>
                  <a:pt x="115160" y="1796143"/>
                </a:cubicBezTo>
                <a:cubicBezTo>
                  <a:pt x="123699" y="1811087"/>
                  <a:pt x="149202" y="1803933"/>
                  <a:pt x="164146" y="1812472"/>
                </a:cubicBezTo>
                <a:cubicBezTo>
                  <a:pt x="187774" y="1825974"/>
                  <a:pt x="206383" y="1847034"/>
                  <a:pt x="229460" y="1861457"/>
                </a:cubicBezTo>
                <a:cubicBezTo>
                  <a:pt x="325724" y="1921622"/>
                  <a:pt x="269953" y="1869293"/>
                  <a:pt x="311103" y="191044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rot="6555090">
            <a:off x="6038587" y="4193242"/>
            <a:ext cx="571504" cy="713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506186" y="5597979"/>
            <a:ext cx="8270421" cy="595993"/>
          </a:xfrm>
          <a:custGeom>
            <a:avLst/>
            <a:gdLst>
              <a:gd name="connsiteX0" fmla="*/ 0 w 8270421"/>
              <a:gd name="connsiteY0" fmla="*/ 263978 h 595993"/>
              <a:gd name="connsiteX1" fmla="*/ 832757 w 8270421"/>
              <a:gd name="connsiteY1" fmla="*/ 214992 h 595993"/>
              <a:gd name="connsiteX2" fmla="*/ 1877785 w 8270421"/>
              <a:gd name="connsiteY2" fmla="*/ 508907 h 595993"/>
              <a:gd name="connsiteX3" fmla="*/ 3053443 w 8270421"/>
              <a:gd name="connsiteY3" fmla="*/ 133350 h 595993"/>
              <a:gd name="connsiteX4" fmla="*/ 4082143 w 8270421"/>
              <a:gd name="connsiteY4" fmla="*/ 541564 h 595993"/>
              <a:gd name="connsiteX5" fmla="*/ 5290457 w 8270421"/>
              <a:gd name="connsiteY5" fmla="*/ 51707 h 595993"/>
              <a:gd name="connsiteX6" fmla="*/ 6711043 w 8270421"/>
              <a:gd name="connsiteY6" fmla="*/ 590550 h 595993"/>
              <a:gd name="connsiteX7" fmla="*/ 8033657 w 8270421"/>
              <a:gd name="connsiteY7" fmla="*/ 84364 h 595993"/>
              <a:gd name="connsiteX8" fmla="*/ 8131628 w 8270421"/>
              <a:gd name="connsiteY8" fmla="*/ 84364 h 595993"/>
              <a:gd name="connsiteX9" fmla="*/ 8180614 w 8270421"/>
              <a:gd name="connsiteY9" fmla="*/ 35378 h 595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70421" h="595993">
                <a:moveTo>
                  <a:pt x="0" y="263978"/>
                </a:moveTo>
                <a:cubicBezTo>
                  <a:pt x="259896" y="219074"/>
                  <a:pt x="519793" y="174171"/>
                  <a:pt x="832757" y="214992"/>
                </a:cubicBezTo>
                <a:cubicBezTo>
                  <a:pt x="1145721" y="255814"/>
                  <a:pt x="1507671" y="522514"/>
                  <a:pt x="1877785" y="508907"/>
                </a:cubicBezTo>
                <a:cubicBezTo>
                  <a:pt x="2247899" y="495300"/>
                  <a:pt x="2686050" y="127907"/>
                  <a:pt x="3053443" y="133350"/>
                </a:cubicBezTo>
                <a:cubicBezTo>
                  <a:pt x="3420836" y="138793"/>
                  <a:pt x="3709307" y="555171"/>
                  <a:pt x="4082143" y="541564"/>
                </a:cubicBezTo>
                <a:cubicBezTo>
                  <a:pt x="4454979" y="527957"/>
                  <a:pt x="4852307" y="43543"/>
                  <a:pt x="5290457" y="51707"/>
                </a:cubicBezTo>
                <a:cubicBezTo>
                  <a:pt x="5728607" y="59871"/>
                  <a:pt x="6253843" y="585107"/>
                  <a:pt x="6711043" y="590550"/>
                </a:cubicBezTo>
                <a:cubicBezTo>
                  <a:pt x="7168243" y="595993"/>
                  <a:pt x="7796893" y="168728"/>
                  <a:pt x="8033657" y="84364"/>
                </a:cubicBezTo>
                <a:cubicBezTo>
                  <a:pt x="8270421" y="0"/>
                  <a:pt x="8107135" y="92528"/>
                  <a:pt x="8131628" y="84364"/>
                </a:cubicBezTo>
                <a:cubicBezTo>
                  <a:pt x="8156121" y="76200"/>
                  <a:pt x="8168367" y="55789"/>
                  <a:pt x="8180614" y="3537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 rot="14255763">
            <a:off x="1428728" y="5000636"/>
            <a:ext cx="571504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Выноска-облако 37"/>
          <p:cNvSpPr/>
          <p:nvPr/>
        </p:nvSpPr>
        <p:spPr>
          <a:xfrm>
            <a:off x="0" y="1500174"/>
            <a:ext cx="1714480" cy="78581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единительная линия 39"/>
          <p:cNvCxnSpPr>
            <a:stCxn id="38" idx="4"/>
          </p:cNvCxnSpPr>
          <p:nvPr/>
        </p:nvCxnSpPr>
        <p:spPr>
          <a:xfrm rot="5400000">
            <a:off x="227691" y="2656562"/>
            <a:ext cx="544715" cy="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928662" y="2571744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500034" y="2857496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1250133" y="2536025"/>
            <a:ext cx="50006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-71470" y="2571744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214678" y="328612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ysClr val="windowText" lastClr="000000"/>
                </a:solidFill>
              </a:rPr>
              <a:t>ИМУНИТЕТ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786050" y="1857364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здоровье</a:t>
            </a:r>
            <a:endParaRPr lang="ru-RU" sz="2400" dirty="0"/>
          </a:p>
        </p:txBody>
      </p:sp>
      <p:sp>
        <p:nvSpPr>
          <p:cNvPr id="54" name="TextBox 53"/>
          <p:cNvSpPr txBox="1"/>
          <p:nvPr/>
        </p:nvSpPr>
        <p:spPr>
          <a:xfrm>
            <a:off x="4429124" y="128586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закаливание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001056" cy="928670"/>
          </a:xfrm>
        </p:spPr>
        <p:txBody>
          <a:bodyPr/>
          <a:lstStyle/>
          <a:p>
            <a:r>
              <a:rPr lang="ru-RU" dirty="0" smtClean="0"/>
              <a:t>Зак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ливание- это…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329642" cy="58579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повыш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ние уст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йчивости орган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зма к прост</a:t>
            </a:r>
            <a:r>
              <a:rPr lang="ru-RU" dirty="0" smtClean="0">
                <a:solidFill>
                  <a:srgbClr val="FF0000"/>
                </a:solidFill>
              </a:rPr>
              <a:t>у</a:t>
            </a:r>
            <a:r>
              <a:rPr lang="ru-RU" dirty="0" smtClean="0"/>
              <a:t>дным заболев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ниям.</a:t>
            </a:r>
          </a:p>
          <a:p>
            <a:r>
              <a:rPr lang="ru-RU" dirty="0" smtClean="0"/>
              <a:t>Что зак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ливание нам дает?</a:t>
            </a:r>
          </a:p>
          <a:p>
            <a:pPr>
              <a:buNone/>
            </a:pPr>
            <a:r>
              <a:rPr lang="ru-RU" dirty="0" smtClean="0"/>
              <a:t>	Организм легче противостоит воздействию…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Итог:</a:t>
            </a:r>
            <a:r>
              <a:rPr lang="ru-RU" dirty="0" smtClean="0"/>
              <a:t> Человек болеет…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786316" y="3000372"/>
            <a:ext cx="2143137" cy="6429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6929454" y="3286124"/>
            <a:ext cx="221454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000892" y="3286124"/>
            <a:ext cx="2143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резких температур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6200000" flipH="1">
            <a:off x="4643438" y="3143248"/>
            <a:ext cx="1071570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4857752" y="4214818"/>
            <a:ext cx="2143140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длительных охлаждений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 flipV="1">
            <a:off x="2928926" y="3000372"/>
            <a:ext cx="121444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428596" y="3714752"/>
            <a:ext cx="235745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71472" y="3786190"/>
            <a:ext cx="2143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перегреваний</a:t>
            </a:r>
            <a:endParaRPr lang="ru-RU" sz="2000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rot="5400000">
            <a:off x="3214678" y="3071810"/>
            <a:ext cx="1357322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2143108" y="4572008"/>
            <a:ext cx="2214578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214546" y="4572009"/>
            <a:ext cx="21431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перехода от тепла к холоду</a:t>
            </a:r>
            <a:endParaRPr lang="ru-RU" sz="2000" dirty="0"/>
          </a:p>
        </p:txBody>
      </p:sp>
      <p:sp>
        <p:nvSpPr>
          <p:cNvPr id="21" name="Овал 20"/>
          <p:cNvSpPr/>
          <p:nvPr/>
        </p:nvSpPr>
        <p:spPr>
          <a:xfrm>
            <a:off x="5857884" y="5857892"/>
            <a:ext cx="142876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 flipV="1">
            <a:off x="6072198" y="5786454"/>
            <a:ext cx="64294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21" idx="5"/>
          </p:cNvCxnSpPr>
          <p:nvPr/>
        </p:nvCxnSpPr>
        <p:spPr>
          <a:xfrm rot="16200000" flipH="1">
            <a:off x="6300410" y="6086103"/>
            <a:ext cx="165595" cy="806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6715140" y="5572140"/>
            <a:ext cx="1857388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7143768" y="571501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больше</a:t>
            </a:r>
            <a:endParaRPr lang="ru-RU" dirty="0"/>
          </a:p>
        </p:txBody>
      </p:sp>
      <p:sp>
        <p:nvSpPr>
          <p:cNvPr id="28" name="Овал 27"/>
          <p:cNvSpPr/>
          <p:nvPr/>
        </p:nvSpPr>
        <p:spPr>
          <a:xfrm>
            <a:off x="6858016" y="6215082"/>
            <a:ext cx="1785950" cy="6429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7215206" y="628652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меньше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зак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ливания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58204" cy="4840303"/>
          </a:xfrm>
        </p:spPr>
        <p:txBody>
          <a:bodyPr/>
          <a:lstStyle/>
          <a:p>
            <a:r>
              <a:rPr lang="ru-RU" dirty="0" smtClean="0"/>
              <a:t>Вспомним картинку нарис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ванную вами </a:t>
            </a:r>
          </a:p>
          <a:p>
            <a:r>
              <a:rPr lang="ru-RU" dirty="0" smtClean="0"/>
              <a:t>Что возд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йствует на челов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ка ежедн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вно и посто</a:t>
            </a:r>
            <a:r>
              <a:rPr lang="ru-RU" dirty="0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нно? </a:t>
            </a:r>
          </a:p>
          <a:p>
            <a:pPr>
              <a:buNone/>
            </a:pPr>
            <a:r>
              <a:rPr lang="ru-RU" dirty="0" smtClean="0"/>
              <a:t>      (воздух, солнце, вода)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2214546" y="2071678"/>
            <a:ext cx="50006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2071670" y="4429132"/>
            <a:ext cx="428628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286248" y="4143380"/>
            <a:ext cx="500066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929454" y="4071942"/>
            <a:ext cx="500066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357290" y="5286388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Закаливание воздухом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71868" y="4714884"/>
            <a:ext cx="214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Закаливание солнечными лучами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00760" y="4643447"/>
            <a:ext cx="2357454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Закаливание водой</a:t>
            </a:r>
            <a:endParaRPr lang="ru-RU" b="1" dirty="0"/>
          </a:p>
        </p:txBody>
      </p:sp>
      <p:pic>
        <p:nvPicPr>
          <p:cNvPr id="13" name="Рисунок 12" descr="scrn_big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71942"/>
            <a:ext cx="1081051" cy="2547932"/>
          </a:xfrm>
          <a:prstGeom prst="rect">
            <a:avLst/>
          </a:prstGeom>
        </p:spPr>
      </p:pic>
      <p:pic>
        <p:nvPicPr>
          <p:cNvPr id="14" name="Рисунок 13" descr="солн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5572140"/>
            <a:ext cx="1605725" cy="1285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348</Words>
  <Application>Microsoft Office PowerPoint</Application>
  <PresentationFormat>Экран (4:3)</PresentationFormat>
  <Paragraphs>81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Тема занятия :Природа и безопасность человека: закаливание.</vt:lpstr>
      <vt:lpstr>Словарь занятия:</vt:lpstr>
      <vt:lpstr>На прошлом занятии: </vt:lpstr>
      <vt:lpstr>Ответим на вопросы:</vt:lpstr>
      <vt:lpstr>Презентация PowerPoint</vt:lpstr>
      <vt:lpstr>Презентация PowerPoint</vt:lpstr>
      <vt:lpstr>У вас получилось…</vt:lpstr>
      <vt:lpstr>Закаливание- это…</vt:lpstr>
      <vt:lpstr>Виды закаливания</vt:lpstr>
      <vt:lpstr>Закаливание воздухом  </vt:lpstr>
      <vt:lpstr>Закаливание солнечными лучами.</vt:lpstr>
      <vt:lpstr>Закаливание водой - </vt:lpstr>
      <vt:lpstr>Закаливание включено в ваш режим дня.</vt:lpstr>
      <vt:lpstr>Правила закаливания: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занятия :Природа и безопасность человека: закаливание.</dc:title>
  <cp:lastModifiedBy>Admin</cp:lastModifiedBy>
  <cp:revision>46</cp:revision>
  <dcterms:modified xsi:type="dcterms:W3CDTF">2013-03-14T03:28:36Z</dcterms:modified>
</cp:coreProperties>
</file>