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4" r:id="rId4"/>
    <p:sldId id="259" r:id="rId5"/>
    <p:sldId id="257" r:id="rId6"/>
    <p:sldId id="258" r:id="rId7"/>
    <p:sldId id="275" r:id="rId8"/>
    <p:sldId id="260" r:id="rId9"/>
    <p:sldId id="262" r:id="rId10"/>
    <p:sldId id="263" r:id="rId11"/>
    <p:sldId id="261" r:id="rId12"/>
    <p:sldId id="264" r:id="rId13"/>
    <p:sldId id="266" r:id="rId14"/>
    <p:sldId id="276" r:id="rId15"/>
    <p:sldId id="267" r:id="rId16"/>
    <p:sldId id="268" r:id="rId17"/>
    <p:sldId id="277" r:id="rId18"/>
    <p:sldId id="269" r:id="rId19"/>
    <p:sldId id="278" r:id="rId20"/>
    <p:sldId id="265" r:id="rId21"/>
    <p:sldId id="279" r:id="rId22"/>
    <p:sldId id="270" r:id="rId23"/>
    <p:sldId id="280" r:id="rId24"/>
    <p:sldId id="271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D81E4B7-2024-4424-AF7D-4BDAACF20FE4}">
          <p14:sldIdLst>
            <p14:sldId id="256"/>
            <p14:sldId id="272"/>
            <p14:sldId id="274"/>
            <p14:sldId id="259"/>
            <p14:sldId id="257"/>
            <p14:sldId id="258"/>
            <p14:sldId id="275"/>
            <p14:sldId id="260"/>
            <p14:sldId id="262"/>
            <p14:sldId id="263"/>
            <p14:sldId id="261"/>
            <p14:sldId id="264"/>
            <p14:sldId id="266"/>
            <p14:sldId id="276"/>
            <p14:sldId id="267"/>
            <p14:sldId id="268"/>
            <p14:sldId id="277"/>
            <p14:sldId id="269"/>
            <p14:sldId id="278"/>
            <p14:sldId id="265"/>
            <p14:sldId id="279"/>
            <p14:sldId id="270"/>
            <p14:sldId id="280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64" autoAdjust="0"/>
    <p:restoredTop sz="94660"/>
  </p:normalViewPr>
  <p:slideViewPr>
    <p:cSldViewPr snapToGrid="0">
      <p:cViewPr varScale="1">
        <p:scale>
          <a:sx n="57" d="100"/>
          <a:sy n="57" d="100"/>
        </p:scale>
        <p:origin x="108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D5F2C6-C83D-4FE3-A06B-01E8063E51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7277A00-776E-4BEB-BF98-61FD2D5D7F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1032C5F-D91E-441B-8D9C-DE8F93EE7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F6E-85F6-4AF6-B865-B637B8A3AEA4}" type="datetimeFigureOut">
              <a:rPr lang="ru-RU" smtClean="0"/>
              <a:t>29.10.2017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4EA4DC-B42D-47AD-BCF2-F8FFBECD2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FDBF60-F1AB-4EEE-8D44-FC144676B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AFE71-448C-4598-9C40-2ECA2E993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549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F4A5A6-E7A6-4122-9D6B-796594881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C27A695-6C8A-4BEC-A0F9-BE14864C01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1A6167-E75A-4848-B3C9-E78AC8DE4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F6E-85F6-4AF6-B865-B637B8A3AEA4}" type="datetimeFigureOut">
              <a:rPr lang="ru-RU" smtClean="0"/>
              <a:t>29.10.2017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06BDCAA-C5C9-4F22-8D26-99861F49C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C85F98-5FFC-4F06-A6C6-EFB89D7DE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AFE71-448C-4598-9C40-2ECA2E993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085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8CB6E1D-CC7C-438A-A7C7-CF56E4FDC2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3D4E32B-C3C7-4E8C-B776-8E78198FE7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2BC944-1343-4B1B-B037-9901AEBC8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F6E-85F6-4AF6-B865-B637B8A3AEA4}" type="datetimeFigureOut">
              <a:rPr lang="ru-RU" smtClean="0"/>
              <a:t>29.10.2017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B8326E-72D7-41D1-894C-223D445EF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73709F-C50C-42B4-90B9-2C09A8471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AFE71-448C-4598-9C40-2ECA2E993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887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C8C0D3-6A74-4F79-A998-BCBE6021C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200934-EDCF-4A24-B8E6-ED1D1CF838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5C55D9-3247-4C4D-9569-6EC605E5B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F6E-85F6-4AF6-B865-B637B8A3AEA4}" type="datetimeFigureOut">
              <a:rPr lang="ru-RU" smtClean="0"/>
              <a:t>29.10.2017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94BDD2-570D-455B-8F5A-FFDB1D860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19CC27-91F0-4C61-9D7B-33A41A0AF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AFE71-448C-4598-9C40-2ECA2E993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246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BEDCFB-FC6D-44C6-957B-62714F82E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8704D57-F812-41B0-896A-DF03B7AA17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86BE81-3C67-4BB4-A527-7C4A0DD2B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F6E-85F6-4AF6-B865-B637B8A3AEA4}" type="datetimeFigureOut">
              <a:rPr lang="ru-RU" smtClean="0"/>
              <a:t>29.10.2017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D6D8D2-EA24-4E7E-A40C-1C06AD8E2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E4C18B-9E97-4E8A-B3A1-E45D7F799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AFE71-448C-4598-9C40-2ECA2E993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840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F8935B-D95B-4434-97D7-40E0E23E9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823ED7-B76A-45BB-903B-DDFEC1019F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F3E2B6-A5C6-4D01-BE54-0FDC595E6E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58B74A9-7698-49BF-8F7F-264C61722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F6E-85F6-4AF6-B865-B637B8A3AEA4}" type="datetimeFigureOut">
              <a:rPr lang="ru-RU" smtClean="0"/>
              <a:t>29.10.2017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1BE548E-855C-4489-B53C-54F84222D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3620239-4F89-478B-8AE4-42CB39234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AFE71-448C-4598-9C40-2ECA2E993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99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F2C8C3-F503-4808-A30E-037F78B7A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3A28CDA-AD09-480B-A2E2-7C2B04ADD8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9FF842A-2767-4D65-A67B-1F682841D9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5F66389-7776-4B85-9449-B9526F9E51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7F54B75-63E6-465A-A968-BD4D24CF0A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056A3D4-19B6-47C2-8140-F066AB5AC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F6E-85F6-4AF6-B865-B637B8A3AEA4}" type="datetimeFigureOut">
              <a:rPr lang="ru-RU" smtClean="0"/>
              <a:t>29.10.2017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372B3E0-8A66-4B12-A726-D0842AF36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4F8C691-921F-4107-B120-691031DD0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AFE71-448C-4598-9C40-2ECA2E993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702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085E7F-406F-4F09-B17A-1C0E7C3DE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83EF92C-5373-4DFD-8142-CA48F7E0C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F6E-85F6-4AF6-B865-B637B8A3AEA4}" type="datetimeFigureOut">
              <a:rPr lang="ru-RU" smtClean="0"/>
              <a:t>29.10.2017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5DE04DE-B5BD-4250-86DA-F2CDEE666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B4DFE37-96EF-4BE1-9DF6-269534117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AFE71-448C-4598-9C40-2ECA2E993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259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A005B41-D7B2-4013-81EA-43F3935F9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F6E-85F6-4AF6-B865-B637B8A3AEA4}" type="datetimeFigureOut">
              <a:rPr lang="ru-RU" smtClean="0"/>
              <a:t>29.10.2017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2AC92C0-2701-4DA0-9D50-72B0EA30C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90D59AE-0FDA-4A9E-B71B-8810169CC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AFE71-448C-4598-9C40-2ECA2E993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589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BD9014-E70F-49DD-9FE8-D48A1F8EB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6ABF27-41B8-4785-A5E9-7B586E7B50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B4937A1-9094-4250-BA7F-16F4DE2EED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B524532-99B2-4DEE-B7D0-8EF17EE3D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F6E-85F6-4AF6-B865-B637B8A3AEA4}" type="datetimeFigureOut">
              <a:rPr lang="ru-RU" smtClean="0"/>
              <a:t>29.10.2017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684DB28-3E8D-4ADB-B093-A159F163E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3CD38E4-120C-4740-B00C-AF004C478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AFE71-448C-4598-9C40-2ECA2E993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089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6B09D3-7A4B-4BED-9894-FC14A1775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F780A58-EF5A-48BE-BDB7-B0614A62BE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484B4E2-F626-4217-9F26-79F3C594F6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B9C876B-F0CF-4A6E-A9F0-B5E5464D0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F6E-85F6-4AF6-B865-B637B8A3AEA4}" type="datetimeFigureOut">
              <a:rPr lang="ru-RU" smtClean="0"/>
              <a:t>29.10.2017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8001E4-44C6-47C0-A3F1-005F9742B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341B9EB-0876-4351-95D7-1360FD89A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AFE71-448C-4598-9C40-2ECA2E993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042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375857-707B-4DEB-9CAC-30779D835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EAAB95-E37E-4155-B680-4C6B34CB37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6F4809-1A44-450E-B065-B9810F23F2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F6E-85F6-4AF6-B865-B637B8A3AEA4}" type="datetimeFigureOut">
              <a:rPr lang="ru-RU" smtClean="0"/>
              <a:t>29.10.2017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D8F4D5-9008-4A08-8175-756A062F92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7A6846-E519-4F82-9CB6-FC8F9DFBD2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AFE71-448C-4598-9C40-2ECA2E993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9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EBCFE1-37A9-426F-8A73-419E8AAA78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9466" y="2087563"/>
            <a:ext cx="9144000" cy="2387600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Зимние олимпийские виды спорта</a:t>
            </a:r>
          </a:p>
        </p:txBody>
      </p:sp>
    </p:spTree>
    <p:extLst>
      <p:ext uri="{BB962C8B-B14F-4D97-AF65-F5344CB8AC3E}">
        <p14:creationId xmlns:p14="http://schemas.microsoft.com/office/powerpoint/2010/main" val="4219193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F42BBC-B4FE-4C48-B425-FBD13A8CA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5533" y="5292725"/>
            <a:ext cx="5410200" cy="1325563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Прыжки с трамплина</a:t>
            </a:r>
          </a:p>
        </p:txBody>
      </p:sp>
    </p:spTree>
    <p:extLst>
      <p:ext uri="{BB962C8B-B14F-4D97-AF65-F5344CB8AC3E}">
        <p14:creationId xmlns:p14="http://schemas.microsoft.com/office/powerpoint/2010/main" val="1775182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F42BBC-B4FE-4C48-B425-FBD13A8CA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5533" y="5292725"/>
            <a:ext cx="5410200" cy="1325563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Лыжное двоеборье</a:t>
            </a:r>
          </a:p>
        </p:txBody>
      </p:sp>
    </p:spTree>
    <p:extLst>
      <p:ext uri="{BB962C8B-B14F-4D97-AF65-F5344CB8AC3E}">
        <p14:creationId xmlns:p14="http://schemas.microsoft.com/office/powerpoint/2010/main" val="4021894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1305357D-16BB-4126-A9CE-32D1B08FA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5533" y="5292725"/>
            <a:ext cx="5410200" cy="1325563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Фристайл</a:t>
            </a:r>
          </a:p>
        </p:txBody>
      </p:sp>
    </p:spTree>
    <p:extLst>
      <p:ext uri="{BB962C8B-B14F-4D97-AF65-F5344CB8AC3E}">
        <p14:creationId xmlns:p14="http://schemas.microsoft.com/office/powerpoint/2010/main" val="3697523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1305357D-16BB-4126-A9CE-32D1B08FA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5533" y="5292725"/>
            <a:ext cx="5410200" cy="1325563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Сноубординг</a:t>
            </a:r>
          </a:p>
        </p:txBody>
      </p:sp>
    </p:spTree>
    <p:extLst>
      <p:ext uri="{BB962C8B-B14F-4D97-AF65-F5344CB8AC3E}">
        <p14:creationId xmlns:p14="http://schemas.microsoft.com/office/powerpoint/2010/main" val="2924861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EBCFE1-37A9-426F-8A73-419E8AAA78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9466" y="2087563"/>
            <a:ext cx="9144000" cy="2387600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Бобслей</a:t>
            </a:r>
          </a:p>
        </p:txBody>
      </p:sp>
    </p:spTree>
    <p:extLst>
      <p:ext uri="{BB962C8B-B14F-4D97-AF65-F5344CB8AC3E}">
        <p14:creationId xmlns:p14="http://schemas.microsoft.com/office/powerpoint/2010/main" val="119269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F1CC2871-578D-48AE-A7D3-9DF2AE07D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066" y="5360459"/>
            <a:ext cx="2429934" cy="1325563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Бобслей</a:t>
            </a:r>
          </a:p>
        </p:txBody>
      </p:sp>
    </p:spTree>
    <p:extLst>
      <p:ext uri="{BB962C8B-B14F-4D97-AF65-F5344CB8AC3E}">
        <p14:creationId xmlns:p14="http://schemas.microsoft.com/office/powerpoint/2010/main" val="900049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4599E8E0-DF70-4714-A8C1-3A376D23A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5309658"/>
            <a:ext cx="5410200" cy="1325563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Скелетон</a:t>
            </a:r>
          </a:p>
        </p:txBody>
      </p:sp>
    </p:spTree>
    <p:extLst>
      <p:ext uri="{BB962C8B-B14F-4D97-AF65-F5344CB8AC3E}">
        <p14:creationId xmlns:p14="http://schemas.microsoft.com/office/powerpoint/2010/main" val="2863844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EBCFE1-37A9-426F-8A73-419E8AAA78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9466" y="2087563"/>
            <a:ext cx="9144000" cy="2387600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Санный спорт</a:t>
            </a:r>
          </a:p>
        </p:txBody>
      </p:sp>
    </p:spTree>
    <p:extLst>
      <p:ext uri="{BB962C8B-B14F-4D97-AF65-F5344CB8AC3E}">
        <p14:creationId xmlns:p14="http://schemas.microsoft.com/office/powerpoint/2010/main" val="997718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71A08F9C-3C5F-4808-AB94-EFD094F4F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087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EBCFE1-37A9-426F-8A73-419E8AAA78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9466" y="2087563"/>
            <a:ext cx="9144000" cy="2387600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Кёрлинг</a:t>
            </a:r>
          </a:p>
        </p:txBody>
      </p:sp>
    </p:spTree>
    <p:extLst>
      <p:ext uri="{BB962C8B-B14F-4D97-AF65-F5344CB8AC3E}">
        <p14:creationId xmlns:p14="http://schemas.microsoft.com/office/powerpoint/2010/main" val="1866861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9653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8E8BF53B-71EF-461A-992B-A4E7833C8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451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EBCFE1-37A9-426F-8A73-419E8AAA78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9466" y="2087563"/>
            <a:ext cx="9144000" cy="2387600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Биатлон</a:t>
            </a:r>
          </a:p>
        </p:txBody>
      </p:sp>
    </p:spTree>
    <p:extLst>
      <p:ext uri="{BB962C8B-B14F-4D97-AF65-F5344CB8AC3E}">
        <p14:creationId xmlns:p14="http://schemas.microsoft.com/office/powerpoint/2010/main" val="859124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F1E415B4-B499-4C74-8539-2539B6E55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323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EBCFE1-37A9-426F-8A73-419E8AAA78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9466" y="2087563"/>
            <a:ext cx="9144000" cy="2387600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Хоккей с шайбой</a:t>
            </a:r>
          </a:p>
        </p:txBody>
      </p:sp>
    </p:spTree>
    <p:extLst>
      <p:ext uri="{BB962C8B-B14F-4D97-AF65-F5344CB8AC3E}">
        <p14:creationId xmlns:p14="http://schemas.microsoft.com/office/powerpoint/2010/main" val="2234274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9258B227-54B8-4E87-8783-5D4360AF0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958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EBCFE1-37A9-426F-8A73-419E8AAA78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9466" y="2087563"/>
            <a:ext cx="9144000" cy="2387600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Коньковые виды спорта</a:t>
            </a:r>
          </a:p>
        </p:txBody>
      </p:sp>
    </p:spTree>
    <p:extLst>
      <p:ext uri="{BB962C8B-B14F-4D97-AF65-F5344CB8AC3E}">
        <p14:creationId xmlns:p14="http://schemas.microsoft.com/office/powerpoint/2010/main" val="1129719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637CCC-0BB2-4D72-8FBB-600C42872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7266" y="5275792"/>
            <a:ext cx="4800600" cy="1325563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Фигурное катание</a:t>
            </a:r>
          </a:p>
        </p:txBody>
      </p:sp>
    </p:spTree>
    <p:extLst>
      <p:ext uri="{BB962C8B-B14F-4D97-AF65-F5344CB8AC3E}">
        <p14:creationId xmlns:p14="http://schemas.microsoft.com/office/powerpoint/2010/main" val="1136905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945483-3ED7-4A4F-A652-B28CD14B9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5174192"/>
            <a:ext cx="5816600" cy="1325563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Конькобежный спорт</a:t>
            </a:r>
          </a:p>
        </p:txBody>
      </p:sp>
    </p:spTree>
    <p:extLst>
      <p:ext uri="{BB962C8B-B14F-4D97-AF65-F5344CB8AC3E}">
        <p14:creationId xmlns:p14="http://schemas.microsoft.com/office/powerpoint/2010/main" val="1470020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E42F46-5F0F-4AE5-9717-05C6D08A9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8200" y="5360458"/>
            <a:ext cx="3293533" cy="1325563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Шорт-трек</a:t>
            </a:r>
          </a:p>
        </p:txBody>
      </p:sp>
    </p:spTree>
    <p:extLst>
      <p:ext uri="{BB962C8B-B14F-4D97-AF65-F5344CB8AC3E}">
        <p14:creationId xmlns:p14="http://schemas.microsoft.com/office/powerpoint/2010/main" val="3452647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EBCFE1-37A9-426F-8A73-419E8AAA78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9466" y="2087563"/>
            <a:ext cx="9144000" cy="2387600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Лыжные виды спорта</a:t>
            </a:r>
          </a:p>
        </p:txBody>
      </p:sp>
    </p:spTree>
    <p:extLst>
      <p:ext uri="{BB962C8B-B14F-4D97-AF65-F5344CB8AC3E}">
        <p14:creationId xmlns:p14="http://schemas.microsoft.com/office/powerpoint/2010/main" val="4211904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F42BBC-B4FE-4C48-B425-FBD13A8CA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5533" y="5292725"/>
            <a:ext cx="5410200" cy="1325563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Горнолыжный спорт</a:t>
            </a:r>
          </a:p>
        </p:txBody>
      </p:sp>
    </p:spTree>
    <p:extLst>
      <p:ext uri="{BB962C8B-B14F-4D97-AF65-F5344CB8AC3E}">
        <p14:creationId xmlns:p14="http://schemas.microsoft.com/office/powerpoint/2010/main" val="3174390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F42BBC-B4FE-4C48-B425-FBD13A8CA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7998" y="2387600"/>
            <a:ext cx="3843869" cy="1352021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Лыжная гонка</a:t>
            </a:r>
          </a:p>
        </p:txBody>
      </p:sp>
    </p:spTree>
    <p:extLst>
      <p:ext uri="{BB962C8B-B14F-4D97-AF65-F5344CB8AC3E}">
        <p14:creationId xmlns:p14="http://schemas.microsoft.com/office/powerpoint/2010/main" val="1339343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36</Words>
  <Application>Microsoft Office PowerPoint</Application>
  <PresentationFormat>Широкоэкранный</PresentationFormat>
  <Paragraphs>19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Тема Office</vt:lpstr>
      <vt:lpstr>Зимние олимпийские виды спорта</vt:lpstr>
      <vt:lpstr>Презентация PowerPoint</vt:lpstr>
      <vt:lpstr>Коньковые виды спорта</vt:lpstr>
      <vt:lpstr>Фигурное катание</vt:lpstr>
      <vt:lpstr>Конькобежный спорт</vt:lpstr>
      <vt:lpstr>Шорт-трек</vt:lpstr>
      <vt:lpstr>Лыжные виды спорта</vt:lpstr>
      <vt:lpstr>Горнолыжный спорт</vt:lpstr>
      <vt:lpstr>Лыжная гонка</vt:lpstr>
      <vt:lpstr>Прыжки с трамплина</vt:lpstr>
      <vt:lpstr>Лыжное двоеборье</vt:lpstr>
      <vt:lpstr>Фристайл</vt:lpstr>
      <vt:lpstr>Сноубординг</vt:lpstr>
      <vt:lpstr>Бобслей</vt:lpstr>
      <vt:lpstr>Бобслей</vt:lpstr>
      <vt:lpstr>Скелетон</vt:lpstr>
      <vt:lpstr>Санный спорт</vt:lpstr>
      <vt:lpstr>Презентация PowerPoint</vt:lpstr>
      <vt:lpstr>Кёрлинг</vt:lpstr>
      <vt:lpstr>Презентация PowerPoint</vt:lpstr>
      <vt:lpstr>Биатлон</vt:lpstr>
      <vt:lpstr>Презентация PowerPoint</vt:lpstr>
      <vt:lpstr>Хоккей с шайбой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олимпийские виды спорта</dc:title>
  <dc:creator>latynanna@outlook.com</dc:creator>
  <cp:lastModifiedBy>latynanna@outlook.com</cp:lastModifiedBy>
  <cp:revision>7</cp:revision>
  <dcterms:created xsi:type="dcterms:W3CDTF">2017-10-29T15:42:11Z</dcterms:created>
  <dcterms:modified xsi:type="dcterms:W3CDTF">2017-10-29T16:18:49Z</dcterms:modified>
</cp:coreProperties>
</file>