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6" r:id="rId5"/>
    <p:sldId id="328" r:id="rId6"/>
    <p:sldId id="327" r:id="rId7"/>
    <p:sldId id="325" r:id="rId8"/>
    <p:sldId id="268" r:id="rId9"/>
    <p:sldId id="269" r:id="rId10"/>
    <p:sldId id="270" r:id="rId11"/>
    <p:sldId id="298" r:id="rId12"/>
    <p:sldId id="280" r:id="rId13"/>
    <p:sldId id="308" r:id="rId14"/>
    <p:sldId id="288" r:id="rId15"/>
    <p:sldId id="286" r:id="rId16"/>
    <p:sldId id="311" r:id="rId17"/>
    <p:sldId id="285" r:id="rId18"/>
    <p:sldId id="320" r:id="rId19"/>
    <p:sldId id="29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02CA-D70A-4BA9-A788-104AAAD272B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22D9D-68B0-41F7-B680-0DCD7C3B1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2D8E6-01E3-4776-8CF2-1BB99EFD0227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D7422-62BD-4C83-A873-2E4833AB4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562BF-73B1-4290-B10A-00E93854A53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6369-5401-49DC-8F6D-8900D5F89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75C8-CAC2-449A-9FF5-0EECB4C9B76B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A5FE2-4284-4C6F-B194-55F55AD0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7117B-58B9-4850-8AFC-A61337421A5B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EE951-804C-4486-890D-BABB48340E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63EFC-12E1-416D-875A-B1D8109BDEA3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7B1A9-B348-4885-B5A2-FE72A727D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58CBB-FA2C-4665-AC83-75B3BE7C63E8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6276F-7310-4CA3-A52C-5BE8F5121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DA30D-E10C-40AA-AF8E-7AFB472AFF18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9C151-01D8-4182-8521-CE04B1275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845DE-3959-43FC-B04C-4700CDE7531B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4CADB-8B03-4CB1-B7A1-8AAA52F0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8DC0D-8B2C-4BD3-BBB9-366FE5282C0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000F-5152-4258-ABC4-5389D1606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4DBA-D638-4F00-85F8-6A0FD1CD5150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F576A-9CBF-4A58-825D-E72277483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439C78-DC67-4CC8-95A3-69C3290AE8D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F7B7F2-B18F-4771-9F75-F5E9B044C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am.ru/blogs/uchimsja-igraja/igry-dlja-detei-s-3-let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maaam.ru/blogs/uchimsja-igraja/fizminutki.html" TargetMode="External"/><Relationship Id="rId4" Type="http://schemas.openxmlformats.org/officeDocument/2006/relationships/hyperlink" Target="http://www.maaam.ru/blogs/uchimsja-igraja/cat-115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Даша\Downloads\873fbd6145c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65008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sz="5400" b="1" dirty="0" smtClean="0">
                <a:solidFill>
                  <a:srgbClr val="002060"/>
                </a:solidFill>
              </a:rPr>
              <a:t>Я здоровье сберегу –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 сам себе я помогу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группа «</a:t>
            </a:r>
            <a:r>
              <a:rPr lang="ru-RU" b="1" smtClean="0">
                <a:solidFill>
                  <a:srgbClr val="002060"/>
                </a:solidFill>
              </a:rPr>
              <a:t>Морячок»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800" y="0"/>
            <a:ext cx="93345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Заголовок 1"/>
          <p:cNvSpPr>
            <a:spLocks noGrp="1"/>
          </p:cNvSpPr>
          <p:nvPr>
            <p:ph type="ctrTitle"/>
          </p:nvPr>
        </p:nvSpPr>
        <p:spPr>
          <a:xfrm>
            <a:off x="1500188" y="1714500"/>
            <a:ext cx="6958012" cy="4643438"/>
          </a:xfrm>
        </p:spPr>
        <p:txBody>
          <a:bodyPr/>
          <a:lstStyle/>
          <a:p>
            <a:pPr marL="457200" indent="-457200" algn="l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6.  Органы слуха, вкуса, обоняния (уши, рот – язык, нос. Познакомить детей с тем, что такое нос, рот и для чего они нужны. Воспитывать бережное отношение к своему здоровью).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7. Для чего нужны зубы? (Познакомить детей с тем, что такое зубы и для чего они нужны. Воспитывать бережное отношение к своему здоровью).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8. Моя одежда (зима, весна, лето, осень). Занятия проводятся по временам года. (Учить детей правильно одеваться, учитывая природные особенности).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9. Экскурсия в медицинский кабинет детского сада. (Познакомить с медработниками детского сада, их кабинетом, для чего необходим медкабинет, что в нем есть; учить не бояться врачей).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10. Как быть здоровым? (Воспитывать бережное отношение к своему здоровью).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1857356" y="500042"/>
            <a:ext cx="5429288" cy="1500198"/>
          </a:xfrm>
        </p:spPr>
        <p:txBody>
          <a:bodyPr/>
          <a:lstStyle/>
          <a:p>
            <a:r>
              <a:rPr lang="ru-RU" sz="3600" dirty="0" smtClean="0"/>
              <a:t>Предметно-развивающая среда</a:t>
            </a:r>
          </a:p>
        </p:txBody>
      </p:sp>
      <p:pic>
        <p:nvPicPr>
          <p:cNvPr id="12290" name="Picture 2" descr="D:\садик 2017\конкурс\P10604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0802" y="2214554"/>
            <a:ext cx="3089693" cy="4119590"/>
          </a:xfrm>
          <a:prstGeom prst="rect">
            <a:avLst/>
          </a:prstGeom>
          <a:noFill/>
        </p:spPr>
      </p:pic>
      <p:pic>
        <p:nvPicPr>
          <p:cNvPr id="12291" name="Picture 3" descr="D:\садик 2017\конкурс\P1060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2857496"/>
            <a:ext cx="4381498" cy="3286124"/>
          </a:xfrm>
          <a:prstGeom prst="rect">
            <a:avLst/>
          </a:prstGeom>
          <a:noFill/>
        </p:spPr>
      </p:pic>
      <p:pic>
        <p:nvPicPr>
          <p:cNvPr id="5" name="Содержимое 3" descr="Рисунок11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2420" y="0"/>
            <a:ext cx="913157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Содержимое 3" descr="Рисунок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1988840"/>
            <a:ext cx="792088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Воспитывать бережное отношение к своему здоровью через чтение детской литературы.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2852936"/>
            <a:ext cx="792088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Использование русских народных потешек, приговорок, </a:t>
            </a:r>
            <a:r>
              <a:rPr lang="ru-RU" sz="2000" dirty="0" smtClean="0"/>
              <a:t>песен </a:t>
            </a:r>
            <a:r>
              <a:rPr lang="ru-RU" sz="2000" dirty="0"/>
              <a:t>при умывании, расчесывании и </a:t>
            </a:r>
            <a:r>
              <a:rPr lang="ru-RU" sz="2000" dirty="0" err="1"/>
              <a:t>заплетании</a:t>
            </a:r>
            <a:r>
              <a:rPr lang="ru-RU" sz="2000" dirty="0"/>
              <a:t> волос девочкам.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57375" y="285750"/>
            <a:ext cx="6000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«На книжной полке»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005064"/>
            <a:ext cx="4752528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Заучить стихотворения о здоровье.</a:t>
            </a:r>
          </a:p>
        </p:txBody>
      </p:sp>
      <p:pic>
        <p:nvPicPr>
          <p:cNvPr id="43020" name="Picture 3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437063"/>
            <a:ext cx="1336675" cy="159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Любители книг</a:t>
            </a:r>
          </a:p>
        </p:txBody>
      </p:sp>
      <p:pic>
        <p:nvPicPr>
          <p:cNvPr id="45060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" y="0"/>
            <a:ext cx="9334496" cy="701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D:\садик 2017\детская музыка\P80902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214554"/>
            <a:ext cx="5902689" cy="3485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Содержимое 3" descr="Рисунок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1988840"/>
            <a:ext cx="7920880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Воспитывать бережное отношение к своему и чужому здоровью.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2852936"/>
            <a:ext cx="7920880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Развивать двигательную активность детей.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411413" y="836613"/>
            <a:ext cx="44640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«Веселись детвора»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005064"/>
            <a:ext cx="4752528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Создавать психологический и эмоциональный комфорт в группе.</a:t>
            </a:r>
          </a:p>
        </p:txBody>
      </p:sp>
    </p:spTree>
  </p:cSld>
  <p:clrMapOvr>
    <a:masterClrMapping/>
  </p:clrMapOvr>
  <p:transition advTm="19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0" y="0"/>
            <a:ext cx="93345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63" y="1071563"/>
            <a:ext cx="5557837" cy="5357812"/>
          </a:xfrm>
        </p:spPr>
        <p:txBody>
          <a:bodyPr rtlCol="0">
            <a:normAutofit fontScale="47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Оздоровительные досуги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Праздники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Дни здоровья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Тематические прогулки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Сюжетно-ролевые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Подвижные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Психологические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Оздоровительные минутки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Физминутки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3600" smtClean="0"/>
              <a:t>Положительный</a:t>
            </a:r>
            <a:r>
              <a:rPr lang="ru-RU" smtClean="0"/>
              <a:t> настрой</a:t>
            </a:r>
          </a:p>
        </p:txBody>
      </p:sp>
      <p:pic>
        <p:nvPicPr>
          <p:cNvPr id="54275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9537"/>
            <a:ext cx="9144000" cy="686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D:\садик 2017\конкурс\P10605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714488"/>
            <a:ext cx="3405211" cy="2553908"/>
          </a:xfrm>
          <a:prstGeom prst="rect">
            <a:avLst/>
          </a:prstGeom>
          <a:noFill/>
        </p:spPr>
      </p:pic>
      <p:pic>
        <p:nvPicPr>
          <p:cNvPr id="5123" name="Picture 3" descr="D:\садик 2017\детская музыка\P10604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00438"/>
            <a:ext cx="3571868" cy="267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800" y="0"/>
            <a:ext cx="93345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642938"/>
            <a:ext cx="5857916" cy="2071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«Для мам и пап»</a:t>
            </a:r>
            <a:b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Знакомить родителей с методами оздоровления детей в детском саду и дома.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Привлекать родителей к работе по оздоровлению детей в детском саду.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813" y="2714620"/>
            <a:ext cx="6357937" cy="392906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опросы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фотовыставки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выставки работ детей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творческая деятельность родителей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Творчество родителей</a:t>
            </a:r>
          </a:p>
        </p:txBody>
      </p:sp>
      <p:pic>
        <p:nvPicPr>
          <p:cNvPr id="59396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" y="0"/>
            <a:ext cx="913129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садик 2017\конкурс\IMAG00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00240"/>
            <a:ext cx="2834739" cy="4268784"/>
          </a:xfrm>
          <a:prstGeom prst="rect">
            <a:avLst/>
          </a:prstGeom>
          <a:noFill/>
        </p:spPr>
      </p:pic>
      <p:pic>
        <p:nvPicPr>
          <p:cNvPr id="2051" name="Picture 3" descr="D:\садик 2017\конкурс\P10605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2571744"/>
            <a:ext cx="3929092" cy="2946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Содержимое 3" descr="Рисунок1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70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D:\Людмила\ДЛЯ САЙТА\АНИМАЦИЯ\spasibo-4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412875"/>
            <a:ext cx="3922713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 descr="D:\Людмила\ПРОЕКТ\КАРТИНКИ ПО ГИГИЕНЕ\original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5219700" y="1196975"/>
            <a:ext cx="2894013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ертикальный свиток 6"/>
          <p:cNvSpPr/>
          <p:nvPr/>
        </p:nvSpPr>
        <p:spPr>
          <a:xfrm>
            <a:off x="1476375" y="2636838"/>
            <a:ext cx="3095625" cy="2663825"/>
          </a:xfrm>
          <a:prstGeom prst="verticalScroll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07704" y="3284984"/>
            <a:ext cx="223224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  <a:cs typeface="+mn-cs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  <a:cs typeface="+mn-cs"/>
              </a:rPr>
              <a:t>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 Antiqua" pitchFamily="18" charset="0"/>
                <a:cs typeface="+mn-cs"/>
              </a:rPr>
              <a:t>ВНИМАНИЕ!</a:t>
            </a:r>
          </a:p>
        </p:txBody>
      </p:sp>
    </p:spTree>
    <p:custDataLst>
      <p:tags r:id="rId1"/>
    </p:custDataLst>
  </p:cSld>
  <p:clrMapOvr>
    <a:masterClrMapping/>
  </p:clrMapOvr>
  <p:transition advTm="66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285750" y="214313"/>
            <a:ext cx="8643938" cy="6429375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настоящее время идет постоянный поиск методов оздоровления детей в условиях детского сада. </a:t>
            </a:r>
            <a:r>
              <a:rPr lang="ru-RU" sz="2000" dirty="0" smtClean="0"/>
              <a:t>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</a:t>
            </a:r>
            <a:br>
              <a:rPr lang="ru-RU" sz="2000" dirty="0" smtClean="0"/>
            </a:br>
            <a:r>
              <a:rPr lang="ru-RU" sz="2000" dirty="0" smtClean="0"/>
              <a:t>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Фундамент здоровья человека закладывается в раннем детстве.</a:t>
            </a:r>
            <a:br>
              <a:rPr lang="ru-RU" sz="2000" dirty="0" smtClean="0"/>
            </a:br>
            <a:r>
              <a:rPr lang="ru-RU" sz="2000" dirty="0" smtClean="0"/>
              <a:t>Необходимо так же вести постоянный поиск новых форм взаимодействия с семьей воспитанников.</a:t>
            </a:r>
            <a:br>
              <a:rPr lang="ru-RU" sz="2000" dirty="0" smtClean="0"/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313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428737"/>
            <a:ext cx="7772400" cy="2071701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700" b="1" dirty="0" smtClean="0">
                <a:latin typeface="Times New Roman" pitchFamily="18" charset="0"/>
                <a:cs typeface="Times New Roman" pitchFamily="18" charset="0"/>
              </a:rPr>
              <a:t>Проблемный вопрос: </a:t>
            </a:r>
            <a:br>
              <a:rPr lang="ru-RU" sz="6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сохранить свое здоровье?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857628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n-lt"/>
              </a:rPr>
              <a:t>ЦЕЛЬ: </a:t>
            </a:r>
            <a:r>
              <a:rPr lang="ru-RU" sz="3600" dirty="0" smtClean="0">
                <a:latin typeface="+mn-lt"/>
              </a:rPr>
              <a:t>Сохранять и укреплять здоровье детей.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300192" y="2420888"/>
            <a:ext cx="2088232" cy="22467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Формировать потребность в соблюдении навыков гигиены и опрятности в повседневной жизни</a:t>
            </a:r>
          </a:p>
        </p:txBody>
      </p:sp>
      <p:pic>
        <p:nvPicPr>
          <p:cNvPr id="18436" name="Содержимое 3" descr="Рисунок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84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547813" y="2060575"/>
            <a:ext cx="792162" cy="649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0034" y="2571744"/>
            <a:ext cx="2592288" cy="440120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Формировать понимание необходимости заботиться о своем здоровье, беречь его, учиться быть здоровыми и вести здоровый образ жизни. Прививать любовь к физическим упражнениям, закаливанию.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068763" y="2708275"/>
            <a:ext cx="115093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14678" y="3500438"/>
            <a:ext cx="2952328" cy="1631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Повышать грамотность родителей в вопросах воспитания и укрепления здоровья дошкольников.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6048375" y="1881188"/>
            <a:ext cx="576263" cy="503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Tm="153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8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30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6000792" cy="917596"/>
          </a:xfrm>
        </p:spPr>
        <p:txBody>
          <a:bodyPr/>
          <a:lstStyle/>
          <a:p>
            <a:r>
              <a:rPr lang="ru-RU" sz="2800" dirty="0" smtClean="0"/>
              <a:t>Культурно-гигиенические навыки</a:t>
            </a:r>
            <a:endParaRPr lang="ru-RU" sz="2800" dirty="0"/>
          </a:p>
        </p:txBody>
      </p:sp>
      <p:pic>
        <p:nvPicPr>
          <p:cNvPr id="5" name="Содержимое 4" descr="P10607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3386" y="3429001"/>
            <a:ext cx="4504465" cy="2857520"/>
          </a:xfrm>
        </p:spPr>
      </p:pic>
      <p:pic>
        <p:nvPicPr>
          <p:cNvPr id="4" name="Содержимое 3" descr="Рисунок1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46537" y="0"/>
            <a:ext cx="91905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ВАСИНА Е.Н\P10607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357298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785794"/>
            <a:ext cx="3857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Закаляйся!</a:t>
            </a:r>
            <a:endParaRPr lang="ru-RU" sz="3200" dirty="0"/>
          </a:p>
        </p:txBody>
      </p:sp>
      <p:pic>
        <p:nvPicPr>
          <p:cNvPr id="3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2" y="0"/>
            <a:ext cx="9144000" cy="686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785926"/>
            <a:ext cx="2519628" cy="423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1934613"/>
            <a:ext cx="3857652" cy="390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Рисунок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9331"/>
            <a:ext cx="9144000" cy="686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357554" y="500042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Прогулки.</a:t>
            </a:r>
            <a:endParaRPr lang="ru-RU" sz="3200" dirty="0"/>
          </a:p>
        </p:txBody>
      </p:sp>
      <p:pic>
        <p:nvPicPr>
          <p:cNvPr id="4098" name="Picture 2" descr="D:\садик 2017\детская музыка\P90503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429000"/>
            <a:ext cx="3881465" cy="2911099"/>
          </a:xfrm>
          <a:prstGeom prst="rect">
            <a:avLst/>
          </a:prstGeom>
          <a:noFill/>
        </p:spPr>
      </p:pic>
      <p:pic>
        <p:nvPicPr>
          <p:cNvPr id="4099" name="Picture 3" descr="D:\садик 2017\детская музыка\P90503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785926"/>
            <a:ext cx="4095747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802" y="0"/>
            <a:ext cx="9334501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«Я такой»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7"/>
            <a:ext cx="6400800" cy="150019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детям представление о себе: о своем теле, здоровье, безопасности и эмоциях.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026" name="Picture 2" descr="D:\садик 2017\конкурс\P10604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3000372"/>
            <a:ext cx="2625328" cy="3500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Содержимое 3" descr="Рисунок1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0800" y="0"/>
            <a:ext cx="93345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857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Примерное планирование занятий: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27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643063"/>
            <a:ext cx="6629400" cy="4857750"/>
          </a:xfrm>
        </p:spPr>
        <p:txBody>
          <a:bodyPr/>
          <a:lstStyle/>
          <a:p>
            <a:pPr marL="342900" indent="-342900" algn="l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Где живет витаминка? (Рассказать детям о пользе овощей и фруктов для здоровья человека. Воспитывать бережное отношение к своему здоровью).</a:t>
            </a:r>
          </a:p>
          <a:p>
            <a:pPr marL="342900" indent="-342900" algn="l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Это я! (Дать ребенку знание о себе, о своем теле, формировать любовь к жизни, чувство радости существования).</a:t>
            </a:r>
          </a:p>
          <a:p>
            <a:pPr marL="342900" indent="-342900" algn="l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Органы чувств (глаза, уши, нос). Общее понятие. (Закреплять знания детей о своем теле. Рассказать детям, что на голове у человека много нужных и полезных органов).</a:t>
            </a:r>
          </a:p>
          <a:p>
            <a:pPr marL="342900" indent="-342900" algn="l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4.Для чего нужны глаза? (Познакомить детей с тем, что такое глаза и зачем они нужны. Воспитывать бережное отношение к своим глазам, желание ухаживать за ними (мыть, делать гимнастику, соблюдать правила безопасности).</a:t>
            </a:r>
          </a:p>
          <a:p>
            <a:pPr marL="342900" indent="-342900" algn="l"/>
            <a:r>
              <a:rPr lang="ru-RU" sz="1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5.Орган слуха – уши. (Познакомить детей с тем, что такое уши и для чего они нужны. Воспитывать бережное отношение к ушам, желание ухаживать за ними (мыть, не совать посторонние предметы)).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419</Words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«Я здоровье сберегу –  сам себе я помогу» группа «Морячок» </vt:lpstr>
      <vt:lpstr>Актуальность. В настоящее время идет постоянный поиск методов оздоровления детей в условиях детского сада. 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 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Фундамент здоровья человека закладывается в раннем детстве. Необходимо так же вести постоянный поиск новых форм взаимодействия с семьей воспитанников. </vt:lpstr>
      <vt:lpstr>Проблемный вопрос:   Как сохранить свое здоровье? </vt:lpstr>
      <vt:lpstr>ЗАДАЧИ:</vt:lpstr>
      <vt:lpstr>Культурно-гигиенические навыки</vt:lpstr>
      <vt:lpstr>Слайд 6</vt:lpstr>
      <vt:lpstr>Слайд 7</vt:lpstr>
      <vt:lpstr>«Я такой» </vt:lpstr>
      <vt:lpstr>Примерное планирование занятий: </vt:lpstr>
      <vt:lpstr> 6.  Органы слуха, вкуса, обоняния (уши, рот – язык, нос. Познакомить детей с тем, что такое нос, рот и для чего они нужны. Воспитывать бережное отношение к своему здоровью). 7. Для чего нужны зубы? (Познакомить детей с тем, что такое зубы и для чего они нужны. Воспитывать бережное отношение к своему здоровью). 8. Моя одежда (зима, весна, лето, осень). Занятия проводятся по временам года. (Учить детей правильно одеваться, учитывая природные особенности). 9. Экскурсия в медицинский кабинет детского сада. (Познакомить с медработниками детского сада, их кабинетом, для чего необходим медкабинет, что в нем есть; учить не бояться врачей). 10. Как быть здоровым? (Воспитывать бережное отношение к своему здоровью).  </vt:lpstr>
      <vt:lpstr>Предметно-развивающая среда</vt:lpstr>
      <vt:lpstr>Слайд 12</vt:lpstr>
      <vt:lpstr>Любители книг</vt:lpstr>
      <vt:lpstr>Слайд 14</vt:lpstr>
      <vt:lpstr>Слайд 15</vt:lpstr>
      <vt:lpstr>Положительный настрой</vt:lpstr>
      <vt:lpstr>  «Для мам и пап»  Знакомить родителей с методами оздоровления детей в детском саду и дома. Привлекать родителей к работе по оздоровлению детей в детском саду. </vt:lpstr>
      <vt:lpstr>Творчество родителей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«Я здоровье сберегу –  сам себе я помогу»</dc:title>
  <dc:creator>Даша</dc:creator>
  <cp:lastModifiedBy>User</cp:lastModifiedBy>
  <cp:revision>70</cp:revision>
  <dcterms:created xsi:type="dcterms:W3CDTF">2013-09-22T12:15:51Z</dcterms:created>
  <dcterms:modified xsi:type="dcterms:W3CDTF">2018-02-01T17:07:17Z</dcterms:modified>
</cp:coreProperties>
</file>