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66" r:id="rId3"/>
    <p:sldId id="272" r:id="rId4"/>
    <p:sldId id="270" r:id="rId5"/>
    <p:sldId id="269" r:id="rId6"/>
    <p:sldId id="273" r:id="rId7"/>
    <p:sldId id="259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FFFF00"/>
    <a:srgbClr val="99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1974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39A107-E287-49B7-BDFE-971E4A30585B}" type="datetimeFigureOut">
              <a:rPr lang="ru-RU" smtClean="0"/>
              <a:pPr/>
              <a:t>21.11.2014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BC64FC-14B4-49C1-90D0-E2920D3DD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3470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BC64FC-14B4-49C1-90D0-E2920D3DD009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BC64FC-14B4-49C1-90D0-E2920D3DD009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357158" y="142852"/>
            <a:ext cx="7772400" cy="1470025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rgbClr val="0033CC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Здоровье - это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4" name="Стрелка вниз 13"/>
          <p:cNvSpPr/>
          <p:nvPr/>
        </p:nvSpPr>
        <p:spPr>
          <a:xfrm>
            <a:off x="3643306" y="1500174"/>
            <a:ext cx="214314" cy="714380"/>
          </a:xfrm>
          <a:prstGeom prst="downArrow">
            <a:avLst/>
          </a:prstGeom>
          <a:solidFill>
            <a:srgbClr val="00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5000628" y="1428736"/>
            <a:ext cx="214314" cy="978408"/>
          </a:xfrm>
          <a:prstGeom prst="downArrow">
            <a:avLst/>
          </a:prstGeom>
          <a:solidFill>
            <a:srgbClr val="00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>
            <a:off x="6215074" y="1500174"/>
            <a:ext cx="214314" cy="764094"/>
          </a:xfrm>
          <a:prstGeom prst="downArrow">
            <a:avLst/>
          </a:prstGeom>
          <a:solidFill>
            <a:srgbClr val="00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642910" y="3786190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сила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2"/>
          <a:srcRect r="-827" b="8369"/>
          <a:stretch>
            <a:fillRect/>
          </a:stretch>
        </p:blipFill>
        <p:spPr bwMode="auto">
          <a:xfrm>
            <a:off x="2951151" y="2571744"/>
            <a:ext cx="2906733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1" name="TextBox 30"/>
          <p:cNvSpPr txBox="1"/>
          <p:nvPr/>
        </p:nvSpPr>
        <p:spPr>
          <a:xfrm>
            <a:off x="3286116" y="2357430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красота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857752" y="2643182"/>
            <a:ext cx="4574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ум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5929322" y="2357430"/>
            <a:ext cx="9775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b="1" dirty="0" smtClean="0">
                <a:solidFill>
                  <a:srgbClr val="FF0000"/>
                </a:solidFill>
              </a:rPr>
              <a:t>радость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786710" y="2714620"/>
            <a:ext cx="10133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доброта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7" name="Стрелка вниз 36"/>
          <p:cNvSpPr/>
          <p:nvPr/>
        </p:nvSpPr>
        <p:spPr>
          <a:xfrm>
            <a:off x="2357422" y="1428736"/>
            <a:ext cx="214314" cy="995071"/>
          </a:xfrm>
          <a:prstGeom prst="downArrow">
            <a:avLst/>
          </a:prstGeom>
          <a:solidFill>
            <a:srgbClr val="00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8" name="TextBox 37"/>
          <p:cNvSpPr txBox="1"/>
          <p:nvPr/>
        </p:nvSpPr>
        <p:spPr>
          <a:xfrm>
            <a:off x="1928794" y="2571744"/>
            <a:ext cx="10511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гибкость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9" name="Стрелка вниз 38"/>
          <p:cNvSpPr/>
          <p:nvPr/>
        </p:nvSpPr>
        <p:spPr>
          <a:xfrm>
            <a:off x="7072330" y="2214554"/>
            <a:ext cx="214314" cy="978408"/>
          </a:xfrm>
          <a:prstGeom prst="downArrow">
            <a:avLst/>
          </a:prstGeom>
          <a:solidFill>
            <a:srgbClr val="00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33CC"/>
              </a:solidFill>
            </a:endParaRPr>
          </a:p>
        </p:txBody>
      </p:sp>
      <p:sp>
        <p:nvSpPr>
          <p:cNvPr id="41" name="Стрелка вниз 40"/>
          <p:cNvSpPr/>
          <p:nvPr/>
        </p:nvSpPr>
        <p:spPr>
          <a:xfrm>
            <a:off x="7643834" y="1714488"/>
            <a:ext cx="214314" cy="1000132"/>
          </a:xfrm>
          <a:prstGeom prst="downArrow">
            <a:avLst/>
          </a:prstGeom>
          <a:solidFill>
            <a:srgbClr val="00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TextBox 41"/>
          <p:cNvSpPr txBox="1"/>
          <p:nvPr/>
        </p:nvSpPr>
        <p:spPr>
          <a:xfrm>
            <a:off x="6858016" y="3286124"/>
            <a:ext cx="1076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ловкость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3" name="Стрелка вниз 42"/>
          <p:cNvSpPr/>
          <p:nvPr/>
        </p:nvSpPr>
        <p:spPr>
          <a:xfrm>
            <a:off x="928662" y="2571744"/>
            <a:ext cx="214314" cy="1000132"/>
          </a:xfrm>
          <a:prstGeom prst="downArrow">
            <a:avLst/>
          </a:prstGeom>
          <a:solidFill>
            <a:srgbClr val="00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33CC"/>
              </a:solidFill>
            </a:endParaRPr>
          </a:p>
        </p:txBody>
      </p:sp>
      <p:sp>
        <p:nvSpPr>
          <p:cNvPr id="44" name="Стрелка вниз 43"/>
          <p:cNvSpPr/>
          <p:nvPr/>
        </p:nvSpPr>
        <p:spPr>
          <a:xfrm rot="19109502">
            <a:off x="6048192" y="2962945"/>
            <a:ext cx="239466" cy="929990"/>
          </a:xfrm>
          <a:prstGeom prst="downArrow">
            <a:avLst>
              <a:gd name="adj1" fmla="val 50000"/>
              <a:gd name="adj2" fmla="val 53644"/>
            </a:avLst>
          </a:prstGeom>
          <a:solidFill>
            <a:srgbClr val="00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solidFill>
                <a:srgbClr val="FF000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929322" y="3857628"/>
            <a:ext cx="935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чистота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7" name="Стрелка вниз 46"/>
          <p:cNvSpPr/>
          <p:nvPr/>
        </p:nvSpPr>
        <p:spPr>
          <a:xfrm rot="2050451">
            <a:off x="2719218" y="2896084"/>
            <a:ext cx="221788" cy="1102010"/>
          </a:xfrm>
          <a:prstGeom prst="downArrow">
            <a:avLst/>
          </a:prstGeom>
          <a:solidFill>
            <a:srgbClr val="00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solidFill>
                <a:srgbClr val="FF00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643042" y="3929066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спорт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28794" y="6215082"/>
            <a:ext cx="22549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solidFill>
                  <a:srgbClr val="FF0000"/>
                </a:solidFill>
              </a:rPr>
              <a:t>ЗДОРОВЫЙ ОБРАЗ ЖИЗНИ</a:t>
            </a:r>
            <a:endParaRPr lang="ru-RU" sz="1400" b="1" dirty="0">
              <a:solidFill>
                <a:srgbClr val="FF0000"/>
              </a:solidFill>
            </a:endParaRPr>
          </a:p>
        </p:txBody>
      </p:sp>
      <p:sp>
        <p:nvSpPr>
          <p:cNvPr id="24" name="Стрелка углом 23"/>
          <p:cNvSpPr/>
          <p:nvPr/>
        </p:nvSpPr>
        <p:spPr>
          <a:xfrm rot="10800000">
            <a:off x="4500562" y="6072206"/>
            <a:ext cx="2885518" cy="428628"/>
          </a:xfrm>
          <a:prstGeom prst="bentArrow">
            <a:avLst/>
          </a:prstGeom>
          <a:solidFill>
            <a:srgbClr val="00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36024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714356"/>
            <a:ext cx="7500990" cy="5357849"/>
          </a:xfrm>
          <a:prstGeom prst="rect">
            <a:avLst/>
          </a:prstGeom>
          <a:ln w="3175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3" name="Выноска-облако 12"/>
          <p:cNvSpPr/>
          <p:nvPr/>
        </p:nvSpPr>
        <p:spPr>
          <a:xfrm rot="455133">
            <a:off x="5199368" y="831603"/>
            <a:ext cx="3071834" cy="3214710"/>
          </a:xfrm>
          <a:prstGeom prst="cloudCallou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 </a:t>
            </a:r>
            <a:endParaRPr lang="ru-RU" dirty="0">
              <a:ln>
                <a:solidFill>
                  <a:srgbClr val="FFFF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 rot="851973">
            <a:off x="5841262" y="1441760"/>
            <a:ext cx="2151007" cy="2031325"/>
          </a:xfrm>
          <a:prstGeom prst="rect">
            <a:avLst/>
          </a:prstGeom>
          <a:noFill/>
          <a:ln>
            <a:solidFill>
              <a:srgbClr val="99FF66"/>
            </a:solidFill>
          </a:ln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+mj-lt"/>
              </a:rPr>
              <a:t>Я прибыл из  невидимого государства </a:t>
            </a:r>
            <a:r>
              <a:rPr lang="ru-RU" sz="1400" dirty="0" err="1" smtClean="0">
                <a:latin typeface="+mj-lt"/>
              </a:rPr>
              <a:t>Чистюлек</a:t>
            </a:r>
            <a:r>
              <a:rPr lang="ru-RU" sz="1400" dirty="0" smtClean="0">
                <a:latin typeface="+mj-lt"/>
              </a:rPr>
              <a:t>. </a:t>
            </a:r>
            <a:r>
              <a:rPr lang="ru-RU" sz="1400" dirty="0" smtClean="0"/>
              <a:t>Мое королевство захватили злые микробы, и хотят всех погубить, а я не знаю, как спасти свое королевство. </a:t>
            </a:r>
            <a:r>
              <a:rPr lang="ru-RU" sz="1400" dirty="0" smtClean="0">
                <a:latin typeface="+mj-lt"/>
              </a:rPr>
              <a:t>Пожалуйста, помогите нам!</a:t>
            </a:r>
            <a:endParaRPr lang="ru-RU" sz="1400" dirty="0">
              <a:latin typeface="+mj-lt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1285860"/>
            <a:ext cx="6342107" cy="3357586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500" y="1524000"/>
            <a:ext cx="5715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1785926"/>
            <a:ext cx="2714644" cy="2771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531811">
            <a:off x="6215709" y="414193"/>
            <a:ext cx="2500330" cy="2552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714752"/>
            <a:ext cx="2869182" cy="2928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60" y="3571876"/>
            <a:ext cx="2714644" cy="2771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756413">
            <a:off x="438792" y="288231"/>
            <a:ext cx="2714644" cy="2771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5288" y="452438"/>
            <a:ext cx="8353425" cy="595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571480"/>
            <a:ext cx="7620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Выноска-облако 5"/>
          <p:cNvSpPr/>
          <p:nvPr/>
        </p:nvSpPr>
        <p:spPr>
          <a:xfrm rot="1209358">
            <a:off x="6062018" y="823178"/>
            <a:ext cx="2306376" cy="2424035"/>
          </a:xfrm>
          <a:prstGeom prst="cloudCallout">
            <a:avLst/>
          </a:prstGeom>
          <a:blipFill>
            <a:blip r:embed="rId3"/>
            <a:tile tx="0" ty="0" sx="100000" sy="100000" flip="none" algn="tl"/>
          </a:blipFill>
          <a:ln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Запомнить нужно навсегда: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Залог здоровья – чистота!</a:t>
            </a:r>
          </a:p>
          <a:p>
            <a:pPr algn="ctr"/>
            <a:endParaRPr lang="ru-RU" dirty="0">
              <a:ln>
                <a:solidFill>
                  <a:srgbClr val="FFFF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9" name="Выноска-облако 8"/>
          <p:cNvSpPr/>
          <p:nvPr/>
        </p:nvSpPr>
        <p:spPr>
          <a:xfrm rot="19816997">
            <a:off x="1735004" y="1912428"/>
            <a:ext cx="2306376" cy="2424035"/>
          </a:xfrm>
          <a:prstGeom prst="cloudCallout">
            <a:avLst/>
          </a:prstGeom>
          <a:blipFill>
            <a:blip r:embed="rId3"/>
            <a:tile tx="0" ty="0" sx="100000" sy="100000" flip="none" algn="tl"/>
          </a:blipFill>
          <a:ln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</a:rPr>
              <a:t>Вы спасли нас! </a:t>
            </a:r>
            <a:r>
              <a:rPr lang="ru-RU" sz="2000" b="1" dirty="0" smtClean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</a:rPr>
              <a:t>Спасибо!</a:t>
            </a:r>
            <a:endParaRPr lang="ru-RU" sz="2000" b="1" dirty="0" smtClean="0">
              <a:solidFill>
                <a:schemeClr val="tx1"/>
              </a:solidFill>
            </a:endParaRPr>
          </a:p>
          <a:p>
            <a:pPr algn="ctr"/>
            <a:endParaRPr lang="ru-RU" b="1" dirty="0">
              <a:ln>
                <a:solidFill>
                  <a:srgbClr val="FFFF00"/>
                </a:solidFill>
              </a:ln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135416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rgbClr val="FF0000"/>
                </a:solidFill>
              </a:rPr>
              <a:t> </a:t>
            </a:r>
            <a:endParaRPr lang="ru-RU" dirty="0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9" t="28315" r="-690" b="-1224"/>
          <a:stretch/>
        </p:blipFill>
        <p:spPr bwMode="auto">
          <a:xfrm>
            <a:off x="1403648" y="1412776"/>
            <a:ext cx="6009890" cy="3299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92872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431</TotalTime>
  <Words>68</Words>
  <Application>Microsoft Office PowerPoint</Application>
  <PresentationFormat>Экран (4:3)</PresentationFormat>
  <Paragraphs>19</Paragraphs>
  <Slides>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 Здоровье - это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Страна здоровье</dc:title>
  <dc:creator>капелька</dc:creator>
  <cp:lastModifiedBy>капелька</cp:lastModifiedBy>
  <cp:revision>46</cp:revision>
  <dcterms:created xsi:type="dcterms:W3CDTF">2014-11-18T12:34:12Z</dcterms:created>
  <dcterms:modified xsi:type="dcterms:W3CDTF">2014-11-21T11:42:17Z</dcterms:modified>
</cp:coreProperties>
</file>