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5" r:id="rId3"/>
    <p:sldId id="276" r:id="rId4"/>
    <p:sldId id="256" r:id="rId5"/>
    <p:sldId id="270" r:id="rId6"/>
    <p:sldId id="268" r:id="rId7"/>
    <p:sldId id="271" r:id="rId8"/>
    <p:sldId id="272" r:id="rId9"/>
    <p:sldId id="274" r:id="rId10"/>
    <p:sldId id="260" r:id="rId11"/>
    <p:sldId id="273" r:id="rId12"/>
    <p:sldId id="261" r:id="rId13"/>
    <p:sldId id="262" r:id="rId14"/>
    <p:sldId id="263" r:id="rId15"/>
    <p:sldId id="264" r:id="rId16"/>
    <p:sldId id="275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BD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F0256-7FD0-41D8-AB00-0F4C7812D1E6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F86D9-121E-491E-8AA7-04E4BB165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990C-B433-47C0-9965-1660A35FFB92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54191-EA39-4478-9F6F-234BD8F23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DCFD4-2990-46F5-A933-C99E45425EB2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66ED7-7F60-4644-B4F6-4A4E655EA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89F7-F611-418A-96D0-F59BE66B2504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B3ECF-67C7-4C3C-A1C1-91F273254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CE85E-362C-4FF0-833D-5BC77A7FEECE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662F3-95A2-406D-A5C9-A87167451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9CD1-7229-4C26-86A5-83928E2D4279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7EAF-D0FD-446F-B031-70C4EDD1E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366EB-9FAF-4AB8-97FD-9402DBE3446B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4B87-EA23-4549-9420-90A3ADD59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D4EC-4786-49A4-AD5E-2B8A5B38E8FA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95304-D76A-4AF9-9AD2-32C49FAF4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8729C-00E0-4604-815E-71792CC53E41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C663F-4917-4F0A-B93F-90E5940A7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270C1-11DE-4BB1-A55F-2106C6D554BA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4F466-965E-478B-AE27-B1787A2CC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5A45D-A68F-4829-90CF-B25837B2A8CF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D7093-AC0D-45BF-987D-7741B17D9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3D7779-DFCC-400B-9FFE-E29462726C6E}" type="datetimeFigureOut">
              <a:rPr lang="ru-RU"/>
              <a:pPr>
                <a:defRPr/>
              </a:pPr>
              <a:t>02.02.2018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CDA63F2-A367-4807-9B40-8D2CC4C37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>
          <a:xfrm>
            <a:off x="467544" y="5517232"/>
            <a:ext cx="8229600" cy="1143000"/>
          </a:xfrm>
        </p:spPr>
        <p:txBody>
          <a:bodyPr/>
          <a:lstStyle/>
          <a:p>
            <a:pPr algn="ctr"/>
            <a:r>
              <a:rPr lang="ru-RU" sz="4800" dirty="0" smtClean="0"/>
              <a:t>Кемеровская область</a:t>
            </a:r>
            <a:br>
              <a:rPr lang="ru-RU" sz="4800" dirty="0" smtClean="0"/>
            </a:br>
            <a:r>
              <a:rPr lang="ru-RU" sz="4800" dirty="0" err="1" smtClean="0"/>
              <a:t>Юргинский</a:t>
            </a:r>
            <a:r>
              <a:rPr lang="ru-RU" sz="4800" dirty="0" smtClean="0"/>
              <a:t> муниципальный район</a:t>
            </a:r>
            <a:br>
              <a:rPr lang="ru-RU" sz="4800" dirty="0" smtClean="0"/>
            </a:br>
            <a:r>
              <a:rPr lang="ru-RU" sz="4800" dirty="0" smtClean="0"/>
              <a:t>Муниципальное казенное</a:t>
            </a:r>
            <a:br>
              <a:rPr lang="ru-RU" sz="4800" dirty="0" smtClean="0"/>
            </a:br>
            <a:r>
              <a:rPr lang="ru-RU" sz="4800" dirty="0" smtClean="0"/>
              <a:t>общеобразовательное учреждение</a:t>
            </a:r>
            <a:br>
              <a:rPr lang="ru-RU" sz="4800" dirty="0" smtClean="0"/>
            </a:br>
            <a:r>
              <a:rPr lang="ru-RU" sz="4800" dirty="0" smtClean="0"/>
              <a:t>«Мальцевская основная общеобразовательная школа»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к\Desktop\поход2016\IMG_12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" y="-1"/>
            <a:ext cx="9144000" cy="6850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291676" y="332656"/>
            <a:ext cx="2628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Красотище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558924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поход2016\IMG_12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1860" y="548680"/>
            <a:ext cx="4512139" cy="338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пк\Desktop\поход2016\IMG_12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05" y="2751138"/>
            <a:ext cx="534035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652120" y="4759805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памятника погибшего инспектора рыбоохраны</a:t>
            </a:r>
          </a:p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Варюхинская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Курья)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543" y="697222"/>
            <a:ext cx="35283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Герои родного        </a:t>
            </a:r>
          </a:p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Кузбасса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D:\флеш 21.03.2016\поход_2015\SDC193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90146"/>
            <a:ext cx="7692678" cy="5507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339752" y="421401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Зеленая аптека Кузбасса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5756" y="6143238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знатоков лекарственных растений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чий стол 2016\поход2016\2017\IMG_20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810" y="3068638"/>
            <a:ext cx="5068821" cy="380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рабочий стол 2016\поход2016\2017\IMG_20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426" y="-17758"/>
            <a:ext cx="4768564" cy="357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рабочий стол 2016\поход2016\2017\IMG_20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574" y="0"/>
            <a:ext cx="4826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6" descr="C:\Users\пк\Desktop\поход2016\IMG_12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651" y="3080892"/>
            <a:ext cx="5053013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307411" y="332654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здоровом теле – здоровый дух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D:\рабочий стол 2016\поход2016\2017\IMG_20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9247" y="52413"/>
            <a:ext cx="4594753" cy="344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рабочий стол 2016\поход2016\2017\IMG_2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649" y="3328988"/>
            <a:ext cx="5010150" cy="375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рабочий стол 2016\поход2016\2017\IMG_20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56" y="-424048"/>
            <a:ext cx="5004048" cy="375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94092" y="285322"/>
            <a:ext cx="54726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Экология  «Поймал – отпусти»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D:\рабочий стол 2016\поход2016\2017\IMG_20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47" y="3328988"/>
            <a:ext cx="4705349" cy="352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й стол 2016\поход2016\2017\IMG_2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" y="779227"/>
            <a:ext cx="5740896" cy="43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96333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«НЕПОГОДА»  не помеха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D:\рабочий стол 2016\поход2016\2017\IMG_2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103264"/>
            <a:ext cx="5308847" cy="398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рабочий стол 2016\поход2016\2017\IMG_2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99218"/>
            <a:ext cx="5308848" cy="398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рабочий стол 2016\поход2016\2017\IMG_20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065701"/>
            <a:ext cx="4780790" cy="358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332655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«Прощальный корабль Послание потомкам»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134" y="589207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ДОМОЙ…, ПОРА ДОМОЙ !!!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рабочий стол 2016\поход2016\2017\IMG_20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70065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7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чий стол 2016\поход2016\2017\IMG_20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8"/>
            <a:ext cx="9144000" cy="68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>
          <a:xfrm>
            <a:off x="611188" y="1557338"/>
            <a:ext cx="8229600" cy="1143000"/>
          </a:xfrm>
        </p:spPr>
        <p:txBody>
          <a:bodyPr/>
          <a:lstStyle/>
          <a:p>
            <a:r>
              <a:rPr lang="ru-RU" sz="4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  </a:t>
            </a:r>
            <a:br>
              <a:rPr lang="ru-RU" sz="4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за     внимание</a:t>
            </a:r>
            <a:r>
              <a:rPr lang="ru-RU" sz="4600" dirty="0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4600" dirty="0" smtClean="0">
                <a:solidFill>
                  <a:schemeClr val="bg1"/>
                </a:solidFill>
                <a:latin typeface="Arial" charset="0"/>
              </a:rPr>
            </a:br>
            <a:endParaRPr lang="ru-RU" sz="4600" dirty="0" smtClean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249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Туристический поход   по Юргинскому району </a:t>
            </a:r>
          </a:p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с.Мальцево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с.Зеледеево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д.Варюхино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берег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р.Томь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27-30.06.2017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 БЕРЕГ МЕЧТЫ»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Руководители :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                              Крутиков С.Н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Головин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В.А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 2016\поход2016\2017\IMG_2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-1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Мы собрались на «Берег мечты»,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Чтобы  новых друзей обрести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 «год экологии» провести.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ход2016\IMG_12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071" y="368572"/>
            <a:ext cx="8728442" cy="654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1920" y="620688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Посмотрите на нас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мы представляем Кузбасс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Быстрые, ловкие, сильные мы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– это будущее нашей страны!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бочий стол 2016\поход2016\2017\IMG_2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259342"/>
            <a:ext cx="262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лагерь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поход2016\IMG_12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154" y="746285"/>
            <a:ext cx="7488833" cy="590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9552" y="165911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ЭКОЛОГИЯ – как много в Этом слове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13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поход2016\IMG_12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318" y="676257"/>
            <a:ext cx="8244408" cy="6181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03648" y="91482"/>
            <a:ext cx="6329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«Чисто – в доме --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 вокруг»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4964" y="1412776"/>
            <a:ext cx="5112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на самую чистую палатку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51929" y="101823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«ЭКО завтрак – своими руками»</a:t>
            </a:r>
          </a:p>
        </p:txBody>
      </p:sp>
      <p:pic>
        <p:nvPicPr>
          <p:cNvPr id="3074" name="Picture 2" descr="D:\рабочий стол 2016\поход2016\2017\IMG_2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8559" y="886208"/>
            <a:ext cx="5263713" cy="394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рабочий стол 2016\поход2016\2017\IMG_20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9149"/>
            <a:ext cx="5932917" cy="444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 2016\поход2016\2017\IMG_2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16" y="8211"/>
            <a:ext cx="9197280" cy="689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202917"/>
            <a:ext cx="3203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 Кухня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20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</TotalTime>
  <Words>154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Кемеровская область Юргинский муниципальный район Муниципальное казенное общеобразовательное учреждение «Мальцевская основная общеобразовательная школа»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           за    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ачитель</dc:creator>
  <cp:lastModifiedBy>пк</cp:lastModifiedBy>
  <cp:revision>29</cp:revision>
  <dcterms:created xsi:type="dcterms:W3CDTF">2016-09-21T06:57:38Z</dcterms:created>
  <dcterms:modified xsi:type="dcterms:W3CDTF">2018-02-02T03:51:41Z</dcterms:modified>
</cp:coreProperties>
</file>